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678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© </a:t>
            </a:r>
            <a:r>
              <a:rPr spc="-5" dirty="0"/>
              <a:t>ParentPay</a:t>
            </a:r>
            <a:r>
              <a:rPr spc="-55" dirty="0"/>
              <a:t> </a:t>
            </a:r>
            <a:r>
              <a:rPr dirty="0"/>
              <a:t>2018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009DDE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5" dirty="0"/>
              <a:t>parentpay.com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009DDE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© </a:t>
            </a:r>
            <a:r>
              <a:rPr spc="-5" dirty="0"/>
              <a:t>ParentPay</a:t>
            </a:r>
            <a:r>
              <a:rPr spc="-55" dirty="0"/>
              <a:t> </a:t>
            </a:r>
            <a:r>
              <a:rPr dirty="0"/>
              <a:t>2018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009DDE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5" dirty="0"/>
              <a:t>parentpay.com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009DDE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© </a:t>
            </a:r>
            <a:r>
              <a:rPr spc="-5" dirty="0"/>
              <a:t>ParentPay</a:t>
            </a:r>
            <a:r>
              <a:rPr spc="-55" dirty="0"/>
              <a:t> </a:t>
            </a:r>
            <a:r>
              <a:rPr dirty="0"/>
              <a:t>2018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009DDE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5" dirty="0"/>
              <a:t>parentpay.com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009DDE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© </a:t>
            </a:r>
            <a:r>
              <a:rPr spc="-5" dirty="0"/>
              <a:t>ParentPay</a:t>
            </a:r>
            <a:r>
              <a:rPr spc="-55" dirty="0"/>
              <a:t> </a:t>
            </a:r>
            <a:r>
              <a:rPr dirty="0"/>
              <a:t>2018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009DDE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5" dirty="0"/>
              <a:t>parentpay.com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1285999" y="6317999"/>
            <a:ext cx="540385" cy="540385"/>
          </a:xfrm>
          <a:custGeom>
            <a:avLst/>
            <a:gdLst/>
            <a:ahLst/>
            <a:cxnLst/>
            <a:rect l="l" t="t" r="r" b="b"/>
            <a:pathLst>
              <a:path w="540384" h="540384">
                <a:moveTo>
                  <a:pt x="269999" y="0"/>
                </a:moveTo>
                <a:lnTo>
                  <a:pt x="221466" y="4350"/>
                </a:lnTo>
                <a:lnTo>
                  <a:pt x="175787" y="16891"/>
                </a:lnTo>
                <a:lnTo>
                  <a:pt x="133725" y="36863"/>
                </a:lnTo>
                <a:lnTo>
                  <a:pt x="96042" y="63500"/>
                </a:lnTo>
                <a:lnTo>
                  <a:pt x="63500" y="96042"/>
                </a:lnTo>
                <a:lnTo>
                  <a:pt x="36862" y="133726"/>
                </a:lnTo>
                <a:lnTo>
                  <a:pt x="16891" y="175788"/>
                </a:lnTo>
                <a:lnTo>
                  <a:pt x="4350" y="221467"/>
                </a:lnTo>
                <a:lnTo>
                  <a:pt x="0" y="270000"/>
                </a:lnTo>
                <a:lnTo>
                  <a:pt x="4350" y="318533"/>
                </a:lnTo>
                <a:lnTo>
                  <a:pt x="16891" y="364211"/>
                </a:lnTo>
                <a:lnTo>
                  <a:pt x="36862" y="406274"/>
                </a:lnTo>
                <a:lnTo>
                  <a:pt x="63500" y="443957"/>
                </a:lnTo>
                <a:lnTo>
                  <a:pt x="96042" y="476499"/>
                </a:lnTo>
                <a:lnTo>
                  <a:pt x="133725" y="503137"/>
                </a:lnTo>
                <a:lnTo>
                  <a:pt x="175787" y="523108"/>
                </a:lnTo>
                <a:lnTo>
                  <a:pt x="221466" y="535650"/>
                </a:lnTo>
                <a:lnTo>
                  <a:pt x="269999" y="540000"/>
                </a:lnTo>
                <a:lnTo>
                  <a:pt x="318532" y="535650"/>
                </a:lnTo>
                <a:lnTo>
                  <a:pt x="364211" y="523108"/>
                </a:lnTo>
                <a:lnTo>
                  <a:pt x="406273" y="503137"/>
                </a:lnTo>
                <a:lnTo>
                  <a:pt x="443957" y="476499"/>
                </a:lnTo>
                <a:lnTo>
                  <a:pt x="476499" y="443957"/>
                </a:lnTo>
                <a:lnTo>
                  <a:pt x="503137" y="406274"/>
                </a:lnTo>
                <a:lnTo>
                  <a:pt x="523108" y="364211"/>
                </a:lnTo>
                <a:lnTo>
                  <a:pt x="535650" y="318533"/>
                </a:lnTo>
                <a:lnTo>
                  <a:pt x="540000" y="270000"/>
                </a:lnTo>
                <a:lnTo>
                  <a:pt x="535650" y="221467"/>
                </a:lnTo>
                <a:lnTo>
                  <a:pt x="523108" y="175788"/>
                </a:lnTo>
                <a:lnTo>
                  <a:pt x="503137" y="133726"/>
                </a:lnTo>
                <a:lnTo>
                  <a:pt x="476499" y="96042"/>
                </a:lnTo>
                <a:lnTo>
                  <a:pt x="443957" y="63500"/>
                </a:lnTo>
                <a:lnTo>
                  <a:pt x="406273" y="36863"/>
                </a:lnTo>
                <a:lnTo>
                  <a:pt x="364211" y="16891"/>
                </a:lnTo>
                <a:lnTo>
                  <a:pt x="318532" y="4350"/>
                </a:lnTo>
                <a:lnTo>
                  <a:pt x="269999" y="0"/>
                </a:lnTo>
                <a:close/>
              </a:path>
            </a:pathLst>
          </a:custGeom>
          <a:solidFill>
            <a:srgbClr val="009D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0206000" y="6407999"/>
            <a:ext cx="360045" cy="360045"/>
          </a:xfrm>
          <a:custGeom>
            <a:avLst/>
            <a:gdLst/>
            <a:ahLst/>
            <a:cxnLst/>
            <a:rect l="l" t="t" r="r" b="b"/>
            <a:pathLst>
              <a:path w="360045" h="360045">
                <a:moveTo>
                  <a:pt x="179999" y="0"/>
                </a:moveTo>
                <a:lnTo>
                  <a:pt x="132148" y="6429"/>
                </a:lnTo>
                <a:lnTo>
                  <a:pt x="89150" y="24575"/>
                </a:lnTo>
                <a:lnTo>
                  <a:pt x="52720" y="52721"/>
                </a:lnTo>
                <a:lnTo>
                  <a:pt x="24575" y="89150"/>
                </a:lnTo>
                <a:lnTo>
                  <a:pt x="6429" y="132149"/>
                </a:lnTo>
                <a:lnTo>
                  <a:pt x="0" y="180000"/>
                </a:lnTo>
                <a:lnTo>
                  <a:pt x="6429" y="227851"/>
                </a:lnTo>
                <a:lnTo>
                  <a:pt x="24575" y="270849"/>
                </a:lnTo>
                <a:lnTo>
                  <a:pt x="52720" y="307279"/>
                </a:lnTo>
                <a:lnTo>
                  <a:pt x="89150" y="335425"/>
                </a:lnTo>
                <a:lnTo>
                  <a:pt x="132148" y="353570"/>
                </a:lnTo>
                <a:lnTo>
                  <a:pt x="179999" y="360000"/>
                </a:lnTo>
                <a:lnTo>
                  <a:pt x="227850" y="353570"/>
                </a:lnTo>
                <a:lnTo>
                  <a:pt x="270848" y="335425"/>
                </a:lnTo>
                <a:lnTo>
                  <a:pt x="307278" y="307279"/>
                </a:lnTo>
                <a:lnTo>
                  <a:pt x="335423" y="270849"/>
                </a:lnTo>
                <a:lnTo>
                  <a:pt x="353569" y="227851"/>
                </a:lnTo>
                <a:lnTo>
                  <a:pt x="359999" y="180000"/>
                </a:lnTo>
                <a:lnTo>
                  <a:pt x="353569" y="132149"/>
                </a:lnTo>
                <a:lnTo>
                  <a:pt x="335423" y="89150"/>
                </a:lnTo>
                <a:lnTo>
                  <a:pt x="307278" y="52721"/>
                </a:lnTo>
                <a:lnTo>
                  <a:pt x="270848" y="24575"/>
                </a:lnTo>
                <a:lnTo>
                  <a:pt x="227850" y="6429"/>
                </a:lnTo>
                <a:lnTo>
                  <a:pt x="1799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11285999" y="6407999"/>
            <a:ext cx="360045" cy="360045"/>
          </a:xfrm>
          <a:custGeom>
            <a:avLst/>
            <a:gdLst/>
            <a:ahLst/>
            <a:cxnLst/>
            <a:rect l="l" t="t" r="r" b="b"/>
            <a:pathLst>
              <a:path w="360045" h="360045">
                <a:moveTo>
                  <a:pt x="179999" y="0"/>
                </a:moveTo>
                <a:lnTo>
                  <a:pt x="132148" y="6429"/>
                </a:lnTo>
                <a:lnTo>
                  <a:pt x="89150" y="24575"/>
                </a:lnTo>
                <a:lnTo>
                  <a:pt x="52720" y="52721"/>
                </a:lnTo>
                <a:lnTo>
                  <a:pt x="24575" y="89150"/>
                </a:lnTo>
                <a:lnTo>
                  <a:pt x="6429" y="132149"/>
                </a:lnTo>
                <a:lnTo>
                  <a:pt x="0" y="180000"/>
                </a:lnTo>
                <a:lnTo>
                  <a:pt x="6429" y="227851"/>
                </a:lnTo>
                <a:lnTo>
                  <a:pt x="24575" y="270849"/>
                </a:lnTo>
                <a:lnTo>
                  <a:pt x="52720" y="307279"/>
                </a:lnTo>
                <a:lnTo>
                  <a:pt x="89150" y="335425"/>
                </a:lnTo>
                <a:lnTo>
                  <a:pt x="132148" y="353570"/>
                </a:lnTo>
                <a:lnTo>
                  <a:pt x="179999" y="360000"/>
                </a:lnTo>
                <a:lnTo>
                  <a:pt x="227850" y="353570"/>
                </a:lnTo>
                <a:lnTo>
                  <a:pt x="270849" y="335425"/>
                </a:lnTo>
                <a:lnTo>
                  <a:pt x="307278" y="307279"/>
                </a:lnTo>
                <a:lnTo>
                  <a:pt x="335424" y="270849"/>
                </a:lnTo>
                <a:lnTo>
                  <a:pt x="353569" y="227851"/>
                </a:lnTo>
                <a:lnTo>
                  <a:pt x="359999" y="180000"/>
                </a:lnTo>
                <a:lnTo>
                  <a:pt x="353569" y="132149"/>
                </a:lnTo>
                <a:lnTo>
                  <a:pt x="335424" y="89150"/>
                </a:lnTo>
                <a:lnTo>
                  <a:pt x="307278" y="52721"/>
                </a:lnTo>
                <a:lnTo>
                  <a:pt x="270849" y="24575"/>
                </a:lnTo>
                <a:lnTo>
                  <a:pt x="227850" y="6429"/>
                </a:lnTo>
                <a:lnTo>
                  <a:pt x="1799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© </a:t>
            </a:r>
            <a:r>
              <a:rPr spc="-5" dirty="0"/>
              <a:t>ParentPay</a:t>
            </a:r>
            <a:r>
              <a:rPr spc="-55" dirty="0"/>
              <a:t> </a:t>
            </a:r>
            <a:r>
              <a:rPr dirty="0"/>
              <a:t>2018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009DDE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5" dirty="0"/>
              <a:t>parentpay.com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6317999"/>
            <a:ext cx="11556365" cy="540385"/>
          </a:xfrm>
          <a:custGeom>
            <a:avLst/>
            <a:gdLst/>
            <a:ahLst/>
            <a:cxnLst/>
            <a:rect l="l" t="t" r="r" b="b"/>
            <a:pathLst>
              <a:path w="11556365" h="540384">
                <a:moveTo>
                  <a:pt x="0" y="0"/>
                </a:moveTo>
                <a:lnTo>
                  <a:pt x="11555999" y="0"/>
                </a:lnTo>
                <a:lnTo>
                  <a:pt x="11555999" y="539999"/>
                </a:lnTo>
                <a:lnTo>
                  <a:pt x="0" y="539999"/>
                </a:lnTo>
                <a:lnTo>
                  <a:pt x="0" y="0"/>
                </a:lnTo>
                <a:close/>
              </a:path>
            </a:pathLst>
          </a:custGeom>
          <a:solidFill>
            <a:srgbClr val="009D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1285999" y="6317999"/>
            <a:ext cx="540385" cy="540385"/>
          </a:xfrm>
          <a:custGeom>
            <a:avLst/>
            <a:gdLst/>
            <a:ahLst/>
            <a:cxnLst/>
            <a:rect l="l" t="t" r="r" b="b"/>
            <a:pathLst>
              <a:path w="540384" h="540384">
                <a:moveTo>
                  <a:pt x="269999" y="0"/>
                </a:moveTo>
                <a:lnTo>
                  <a:pt x="221466" y="4350"/>
                </a:lnTo>
                <a:lnTo>
                  <a:pt x="175787" y="16891"/>
                </a:lnTo>
                <a:lnTo>
                  <a:pt x="133725" y="36863"/>
                </a:lnTo>
                <a:lnTo>
                  <a:pt x="96042" y="63500"/>
                </a:lnTo>
                <a:lnTo>
                  <a:pt x="63500" y="96042"/>
                </a:lnTo>
                <a:lnTo>
                  <a:pt x="36862" y="133726"/>
                </a:lnTo>
                <a:lnTo>
                  <a:pt x="16891" y="175788"/>
                </a:lnTo>
                <a:lnTo>
                  <a:pt x="4350" y="221467"/>
                </a:lnTo>
                <a:lnTo>
                  <a:pt x="0" y="270000"/>
                </a:lnTo>
                <a:lnTo>
                  <a:pt x="4350" y="318533"/>
                </a:lnTo>
                <a:lnTo>
                  <a:pt x="16891" y="364211"/>
                </a:lnTo>
                <a:lnTo>
                  <a:pt x="36862" y="406274"/>
                </a:lnTo>
                <a:lnTo>
                  <a:pt x="63500" y="443957"/>
                </a:lnTo>
                <a:lnTo>
                  <a:pt x="96042" y="476499"/>
                </a:lnTo>
                <a:lnTo>
                  <a:pt x="133725" y="503137"/>
                </a:lnTo>
                <a:lnTo>
                  <a:pt x="175787" y="523108"/>
                </a:lnTo>
                <a:lnTo>
                  <a:pt x="221466" y="535650"/>
                </a:lnTo>
                <a:lnTo>
                  <a:pt x="269999" y="540000"/>
                </a:lnTo>
                <a:lnTo>
                  <a:pt x="318532" y="535650"/>
                </a:lnTo>
                <a:lnTo>
                  <a:pt x="364211" y="523108"/>
                </a:lnTo>
                <a:lnTo>
                  <a:pt x="406273" y="503137"/>
                </a:lnTo>
                <a:lnTo>
                  <a:pt x="443957" y="476499"/>
                </a:lnTo>
                <a:lnTo>
                  <a:pt x="476499" y="443957"/>
                </a:lnTo>
                <a:lnTo>
                  <a:pt x="503137" y="406274"/>
                </a:lnTo>
                <a:lnTo>
                  <a:pt x="523108" y="364211"/>
                </a:lnTo>
                <a:lnTo>
                  <a:pt x="535650" y="318533"/>
                </a:lnTo>
                <a:lnTo>
                  <a:pt x="540000" y="270000"/>
                </a:lnTo>
                <a:lnTo>
                  <a:pt x="535650" y="221467"/>
                </a:lnTo>
                <a:lnTo>
                  <a:pt x="523108" y="175788"/>
                </a:lnTo>
                <a:lnTo>
                  <a:pt x="503137" y="133726"/>
                </a:lnTo>
                <a:lnTo>
                  <a:pt x="476499" y="96042"/>
                </a:lnTo>
                <a:lnTo>
                  <a:pt x="443957" y="63500"/>
                </a:lnTo>
                <a:lnTo>
                  <a:pt x="406273" y="36863"/>
                </a:lnTo>
                <a:lnTo>
                  <a:pt x="364211" y="16891"/>
                </a:lnTo>
                <a:lnTo>
                  <a:pt x="318532" y="4350"/>
                </a:lnTo>
                <a:lnTo>
                  <a:pt x="269999" y="0"/>
                </a:lnTo>
                <a:close/>
              </a:path>
            </a:pathLst>
          </a:custGeom>
          <a:solidFill>
            <a:srgbClr val="009D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11555999" y="6587999"/>
            <a:ext cx="270510" cy="270510"/>
          </a:xfrm>
          <a:custGeom>
            <a:avLst/>
            <a:gdLst/>
            <a:ahLst/>
            <a:cxnLst/>
            <a:rect l="l" t="t" r="r" b="b"/>
            <a:pathLst>
              <a:path w="270509" h="270509">
                <a:moveTo>
                  <a:pt x="0" y="0"/>
                </a:moveTo>
                <a:lnTo>
                  <a:pt x="269999" y="0"/>
                </a:lnTo>
                <a:lnTo>
                  <a:pt x="269999" y="269999"/>
                </a:lnTo>
                <a:lnTo>
                  <a:pt x="0" y="269999"/>
                </a:lnTo>
                <a:lnTo>
                  <a:pt x="0" y="0"/>
                </a:lnTo>
                <a:close/>
              </a:path>
            </a:pathLst>
          </a:custGeom>
          <a:solidFill>
            <a:srgbClr val="009D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10206000" y="6407999"/>
            <a:ext cx="360045" cy="360045"/>
          </a:xfrm>
          <a:custGeom>
            <a:avLst/>
            <a:gdLst/>
            <a:ahLst/>
            <a:cxnLst/>
            <a:rect l="l" t="t" r="r" b="b"/>
            <a:pathLst>
              <a:path w="360045" h="360045">
                <a:moveTo>
                  <a:pt x="179999" y="0"/>
                </a:moveTo>
                <a:lnTo>
                  <a:pt x="132148" y="6429"/>
                </a:lnTo>
                <a:lnTo>
                  <a:pt x="89150" y="24575"/>
                </a:lnTo>
                <a:lnTo>
                  <a:pt x="52720" y="52721"/>
                </a:lnTo>
                <a:lnTo>
                  <a:pt x="24575" y="89150"/>
                </a:lnTo>
                <a:lnTo>
                  <a:pt x="6429" y="132149"/>
                </a:lnTo>
                <a:lnTo>
                  <a:pt x="0" y="180000"/>
                </a:lnTo>
                <a:lnTo>
                  <a:pt x="6429" y="227851"/>
                </a:lnTo>
                <a:lnTo>
                  <a:pt x="24575" y="270849"/>
                </a:lnTo>
                <a:lnTo>
                  <a:pt x="52720" y="307279"/>
                </a:lnTo>
                <a:lnTo>
                  <a:pt x="89150" y="335425"/>
                </a:lnTo>
                <a:lnTo>
                  <a:pt x="132148" y="353570"/>
                </a:lnTo>
                <a:lnTo>
                  <a:pt x="179999" y="360000"/>
                </a:lnTo>
                <a:lnTo>
                  <a:pt x="227850" y="353570"/>
                </a:lnTo>
                <a:lnTo>
                  <a:pt x="270848" y="335425"/>
                </a:lnTo>
                <a:lnTo>
                  <a:pt x="307278" y="307279"/>
                </a:lnTo>
                <a:lnTo>
                  <a:pt x="335423" y="270849"/>
                </a:lnTo>
                <a:lnTo>
                  <a:pt x="353569" y="227851"/>
                </a:lnTo>
                <a:lnTo>
                  <a:pt x="359999" y="180000"/>
                </a:lnTo>
                <a:lnTo>
                  <a:pt x="353569" y="132149"/>
                </a:lnTo>
                <a:lnTo>
                  <a:pt x="335423" y="89150"/>
                </a:lnTo>
                <a:lnTo>
                  <a:pt x="307278" y="52721"/>
                </a:lnTo>
                <a:lnTo>
                  <a:pt x="270848" y="24575"/>
                </a:lnTo>
                <a:lnTo>
                  <a:pt x="227850" y="6429"/>
                </a:lnTo>
                <a:lnTo>
                  <a:pt x="1799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10385999" y="6408309"/>
            <a:ext cx="1080135" cy="360045"/>
          </a:xfrm>
          <a:custGeom>
            <a:avLst/>
            <a:gdLst/>
            <a:ahLst/>
            <a:cxnLst/>
            <a:rect l="l" t="t" r="r" b="b"/>
            <a:pathLst>
              <a:path w="1080134" h="360045">
                <a:moveTo>
                  <a:pt x="0" y="0"/>
                </a:moveTo>
                <a:lnTo>
                  <a:pt x="1080000" y="0"/>
                </a:lnTo>
                <a:lnTo>
                  <a:pt x="1080000" y="359691"/>
                </a:lnTo>
                <a:lnTo>
                  <a:pt x="0" y="35969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11285999" y="6407999"/>
            <a:ext cx="360045" cy="360045"/>
          </a:xfrm>
          <a:custGeom>
            <a:avLst/>
            <a:gdLst/>
            <a:ahLst/>
            <a:cxnLst/>
            <a:rect l="l" t="t" r="r" b="b"/>
            <a:pathLst>
              <a:path w="360045" h="360045">
                <a:moveTo>
                  <a:pt x="179999" y="0"/>
                </a:moveTo>
                <a:lnTo>
                  <a:pt x="132148" y="6429"/>
                </a:lnTo>
                <a:lnTo>
                  <a:pt x="89150" y="24575"/>
                </a:lnTo>
                <a:lnTo>
                  <a:pt x="52720" y="52721"/>
                </a:lnTo>
                <a:lnTo>
                  <a:pt x="24575" y="89150"/>
                </a:lnTo>
                <a:lnTo>
                  <a:pt x="6429" y="132149"/>
                </a:lnTo>
                <a:lnTo>
                  <a:pt x="0" y="180000"/>
                </a:lnTo>
                <a:lnTo>
                  <a:pt x="6429" y="227851"/>
                </a:lnTo>
                <a:lnTo>
                  <a:pt x="24575" y="270849"/>
                </a:lnTo>
                <a:lnTo>
                  <a:pt x="52720" y="307279"/>
                </a:lnTo>
                <a:lnTo>
                  <a:pt x="89150" y="335425"/>
                </a:lnTo>
                <a:lnTo>
                  <a:pt x="132148" y="353570"/>
                </a:lnTo>
                <a:lnTo>
                  <a:pt x="179999" y="360000"/>
                </a:lnTo>
                <a:lnTo>
                  <a:pt x="227850" y="353570"/>
                </a:lnTo>
                <a:lnTo>
                  <a:pt x="270849" y="335425"/>
                </a:lnTo>
                <a:lnTo>
                  <a:pt x="307278" y="307279"/>
                </a:lnTo>
                <a:lnTo>
                  <a:pt x="335424" y="270849"/>
                </a:lnTo>
                <a:lnTo>
                  <a:pt x="353569" y="227851"/>
                </a:lnTo>
                <a:lnTo>
                  <a:pt x="359999" y="180000"/>
                </a:lnTo>
                <a:lnTo>
                  <a:pt x="353569" y="132149"/>
                </a:lnTo>
                <a:lnTo>
                  <a:pt x="335424" y="89150"/>
                </a:lnTo>
                <a:lnTo>
                  <a:pt x="307278" y="52721"/>
                </a:lnTo>
                <a:lnTo>
                  <a:pt x="270849" y="24575"/>
                </a:lnTo>
                <a:lnTo>
                  <a:pt x="227850" y="6429"/>
                </a:lnTo>
                <a:lnTo>
                  <a:pt x="1799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11465999" y="6587999"/>
            <a:ext cx="180340" cy="180340"/>
          </a:xfrm>
          <a:custGeom>
            <a:avLst/>
            <a:gdLst/>
            <a:ahLst/>
            <a:cxnLst/>
            <a:rect l="l" t="t" r="r" b="b"/>
            <a:pathLst>
              <a:path w="180340" h="180340">
                <a:moveTo>
                  <a:pt x="0" y="0"/>
                </a:moveTo>
                <a:lnTo>
                  <a:pt x="179999" y="0"/>
                </a:lnTo>
                <a:lnTo>
                  <a:pt x="179999" y="180000"/>
                </a:lnTo>
                <a:lnTo>
                  <a:pt x="0" y="1800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9847111" y="457495"/>
            <a:ext cx="390525" cy="445770"/>
          </a:xfrm>
          <a:custGeom>
            <a:avLst/>
            <a:gdLst/>
            <a:ahLst/>
            <a:cxnLst/>
            <a:rect l="l" t="t" r="r" b="b"/>
            <a:pathLst>
              <a:path w="390525" h="445769">
                <a:moveTo>
                  <a:pt x="355954" y="105357"/>
                </a:moveTo>
                <a:lnTo>
                  <a:pt x="216140" y="105357"/>
                </a:lnTo>
                <a:lnTo>
                  <a:pt x="230512" y="108236"/>
                </a:lnTo>
                <a:lnTo>
                  <a:pt x="242255" y="116112"/>
                </a:lnTo>
                <a:lnTo>
                  <a:pt x="250178" y="127804"/>
                </a:lnTo>
                <a:lnTo>
                  <a:pt x="253094" y="142129"/>
                </a:lnTo>
                <a:lnTo>
                  <a:pt x="253094" y="143954"/>
                </a:lnTo>
                <a:lnTo>
                  <a:pt x="252486" y="150767"/>
                </a:lnTo>
                <a:lnTo>
                  <a:pt x="250635" y="157292"/>
                </a:lnTo>
                <a:lnTo>
                  <a:pt x="247605" y="163364"/>
                </a:lnTo>
                <a:lnTo>
                  <a:pt x="243461" y="168814"/>
                </a:lnTo>
                <a:lnTo>
                  <a:pt x="251688" y="168814"/>
                </a:lnTo>
                <a:lnTo>
                  <a:pt x="266030" y="171691"/>
                </a:lnTo>
                <a:lnTo>
                  <a:pt x="277750" y="179551"/>
                </a:lnTo>
                <a:lnTo>
                  <a:pt x="285663" y="191217"/>
                </a:lnTo>
                <a:lnTo>
                  <a:pt x="288585" y="205510"/>
                </a:lnTo>
                <a:lnTo>
                  <a:pt x="288585" y="207297"/>
                </a:lnTo>
                <a:lnTo>
                  <a:pt x="285773" y="221326"/>
                </a:lnTo>
                <a:lnTo>
                  <a:pt x="278136" y="232870"/>
                </a:lnTo>
                <a:lnTo>
                  <a:pt x="266774" y="240801"/>
                </a:lnTo>
                <a:lnTo>
                  <a:pt x="252787" y="243991"/>
                </a:lnTo>
                <a:lnTo>
                  <a:pt x="243480" y="243991"/>
                </a:lnTo>
                <a:lnTo>
                  <a:pt x="247687" y="249452"/>
                </a:lnTo>
                <a:lnTo>
                  <a:pt x="250768" y="255548"/>
                </a:lnTo>
                <a:lnTo>
                  <a:pt x="252657" y="262109"/>
                </a:lnTo>
                <a:lnTo>
                  <a:pt x="253287" y="268966"/>
                </a:lnTo>
                <a:lnTo>
                  <a:pt x="253287" y="270753"/>
                </a:lnTo>
                <a:lnTo>
                  <a:pt x="250521" y="284802"/>
                </a:lnTo>
                <a:lnTo>
                  <a:pt x="242910" y="296373"/>
                </a:lnTo>
                <a:lnTo>
                  <a:pt x="231558" y="304332"/>
                </a:lnTo>
                <a:lnTo>
                  <a:pt x="217566" y="307544"/>
                </a:lnTo>
                <a:lnTo>
                  <a:pt x="181806" y="307544"/>
                </a:lnTo>
                <a:lnTo>
                  <a:pt x="185976" y="312977"/>
                </a:lnTo>
                <a:lnTo>
                  <a:pt x="189034" y="319036"/>
                </a:lnTo>
                <a:lnTo>
                  <a:pt x="190916" y="325554"/>
                </a:lnTo>
                <a:lnTo>
                  <a:pt x="191555" y="332366"/>
                </a:lnTo>
                <a:lnTo>
                  <a:pt x="191555" y="334286"/>
                </a:lnTo>
                <a:lnTo>
                  <a:pt x="169819" y="367856"/>
                </a:lnTo>
                <a:lnTo>
                  <a:pt x="26685" y="371251"/>
                </a:lnTo>
                <a:lnTo>
                  <a:pt x="0" y="371251"/>
                </a:lnTo>
                <a:lnTo>
                  <a:pt x="34971" y="402908"/>
                </a:lnTo>
                <a:lnTo>
                  <a:pt x="75378" y="426299"/>
                </a:lnTo>
                <a:lnTo>
                  <a:pt x="119786" y="440782"/>
                </a:lnTo>
                <a:lnTo>
                  <a:pt x="166758" y="445716"/>
                </a:lnTo>
                <a:lnTo>
                  <a:pt x="390258" y="445716"/>
                </a:lnTo>
                <a:lnTo>
                  <a:pt x="390258" y="222858"/>
                </a:lnTo>
                <a:lnTo>
                  <a:pt x="385717" y="177944"/>
                </a:lnTo>
                <a:lnTo>
                  <a:pt x="372694" y="136112"/>
                </a:lnTo>
                <a:lnTo>
                  <a:pt x="355954" y="105357"/>
                </a:lnTo>
                <a:close/>
              </a:path>
              <a:path w="390525" h="445769">
                <a:moveTo>
                  <a:pt x="166758" y="0"/>
                </a:moveTo>
                <a:lnTo>
                  <a:pt x="131684" y="2730"/>
                </a:lnTo>
                <a:lnTo>
                  <a:pt x="97686" y="10874"/>
                </a:lnTo>
                <a:lnTo>
                  <a:pt x="65388" y="24229"/>
                </a:lnTo>
                <a:lnTo>
                  <a:pt x="35413" y="42593"/>
                </a:lnTo>
                <a:lnTo>
                  <a:pt x="47984" y="46790"/>
                </a:lnTo>
                <a:lnTo>
                  <a:pt x="57991" y="54862"/>
                </a:lnTo>
                <a:lnTo>
                  <a:pt x="64614" y="65868"/>
                </a:lnTo>
                <a:lnTo>
                  <a:pt x="67030" y="78865"/>
                </a:lnTo>
                <a:lnTo>
                  <a:pt x="67030" y="80690"/>
                </a:lnTo>
                <a:lnTo>
                  <a:pt x="66428" y="87500"/>
                </a:lnTo>
                <a:lnTo>
                  <a:pt x="64579" y="94022"/>
                </a:lnTo>
                <a:lnTo>
                  <a:pt x="61547" y="100089"/>
                </a:lnTo>
                <a:lnTo>
                  <a:pt x="57397" y="105531"/>
                </a:lnTo>
                <a:lnTo>
                  <a:pt x="355954" y="105357"/>
                </a:lnTo>
                <a:lnTo>
                  <a:pt x="324797" y="65273"/>
                </a:lnTo>
                <a:lnTo>
                  <a:pt x="291719" y="38060"/>
                </a:lnTo>
                <a:lnTo>
                  <a:pt x="253755" y="17513"/>
                </a:lnTo>
                <a:lnTo>
                  <a:pt x="211801" y="4527"/>
                </a:lnTo>
                <a:lnTo>
                  <a:pt x="166758" y="0"/>
                </a:lnTo>
                <a:close/>
              </a:path>
            </a:pathLst>
          </a:custGeom>
          <a:solidFill>
            <a:srgbClr val="009D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9665999" y="518801"/>
            <a:ext cx="450850" cy="291465"/>
          </a:xfrm>
          <a:custGeom>
            <a:avLst/>
            <a:gdLst/>
            <a:ahLst/>
            <a:cxnLst/>
            <a:rect l="l" t="t" r="r" b="b"/>
            <a:pathLst>
              <a:path w="450850" h="291465">
                <a:moveTo>
                  <a:pt x="221019" y="0"/>
                </a:moveTo>
                <a:lnTo>
                  <a:pt x="193925" y="0"/>
                </a:lnTo>
                <a:lnTo>
                  <a:pt x="133176" y="229"/>
                </a:lnTo>
                <a:lnTo>
                  <a:pt x="132944" y="229"/>
                </a:lnTo>
                <a:lnTo>
                  <a:pt x="87966" y="7739"/>
                </a:lnTo>
                <a:lnTo>
                  <a:pt x="51081" y="26339"/>
                </a:lnTo>
                <a:lnTo>
                  <a:pt x="23391" y="54941"/>
                </a:lnTo>
                <a:lnTo>
                  <a:pt x="5996" y="92459"/>
                </a:lnTo>
                <a:lnTo>
                  <a:pt x="0" y="137806"/>
                </a:lnTo>
                <a:lnTo>
                  <a:pt x="0" y="193271"/>
                </a:lnTo>
                <a:lnTo>
                  <a:pt x="6690" y="232431"/>
                </a:lnTo>
                <a:lnTo>
                  <a:pt x="25283" y="263356"/>
                </a:lnTo>
                <a:lnTo>
                  <a:pt x="53566" y="283647"/>
                </a:lnTo>
                <a:lnTo>
                  <a:pt x="89322" y="290906"/>
                </a:lnTo>
                <a:lnTo>
                  <a:pt x="207700" y="290791"/>
                </a:lnTo>
                <a:lnTo>
                  <a:pt x="336271" y="290617"/>
                </a:lnTo>
                <a:lnTo>
                  <a:pt x="345821" y="290316"/>
                </a:lnTo>
                <a:lnTo>
                  <a:pt x="353405" y="282508"/>
                </a:lnTo>
                <a:lnTo>
                  <a:pt x="353339" y="261495"/>
                </a:lnTo>
                <a:lnTo>
                  <a:pt x="345650" y="253718"/>
                </a:lnTo>
                <a:lnTo>
                  <a:pt x="343498" y="253673"/>
                </a:lnTo>
                <a:lnTo>
                  <a:pt x="234213" y="253673"/>
                </a:lnTo>
                <a:lnTo>
                  <a:pt x="226893" y="253546"/>
                </a:lnTo>
                <a:lnTo>
                  <a:pt x="221063" y="247525"/>
                </a:lnTo>
                <a:lnTo>
                  <a:pt x="221314" y="233278"/>
                </a:lnTo>
                <a:lnTo>
                  <a:pt x="226810" y="227611"/>
                </a:lnTo>
                <a:lnTo>
                  <a:pt x="233770" y="227257"/>
                </a:lnTo>
                <a:lnTo>
                  <a:pt x="398178" y="226988"/>
                </a:lnTo>
                <a:lnTo>
                  <a:pt x="407715" y="226678"/>
                </a:lnTo>
                <a:lnTo>
                  <a:pt x="415289" y="218887"/>
                </a:lnTo>
                <a:lnTo>
                  <a:pt x="415295" y="197932"/>
                </a:lnTo>
                <a:lnTo>
                  <a:pt x="407638" y="190313"/>
                </a:lnTo>
                <a:lnTo>
                  <a:pt x="234232" y="190313"/>
                </a:lnTo>
                <a:lnTo>
                  <a:pt x="226913" y="190177"/>
                </a:lnTo>
                <a:lnTo>
                  <a:pt x="221089" y="184150"/>
                </a:lnTo>
                <a:lnTo>
                  <a:pt x="221355" y="169906"/>
                </a:lnTo>
                <a:lnTo>
                  <a:pt x="226852" y="164247"/>
                </a:lnTo>
                <a:lnTo>
                  <a:pt x="233808" y="163896"/>
                </a:lnTo>
                <a:lnTo>
                  <a:pt x="433437" y="163647"/>
                </a:lnTo>
                <a:lnTo>
                  <a:pt x="442978" y="163335"/>
                </a:lnTo>
                <a:lnTo>
                  <a:pt x="450551" y="155529"/>
                </a:lnTo>
                <a:lnTo>
                  <a:pt x="450430" y="144146"/>
                </a:lnTo>
                <a:lnTo>
                  <a:pt x="450409" y="134424"/>
                </a:lnTo>
                <a:lnTo>
                  <a:pt x="442697" y="126759"/>
                </a:lnTo>
                <a:lnTo>
                  <a:pt x="234059" y="126759"/>
                </a:lnTo>
                <a:lnTo>
                  <a:pt x="226739" y="126624"/>
                </a:lnTo>
                <a:lnTo>
                  <a:pt x="220916" y="120596"/>
                </a:lnTo>
                <a:lnTo>
                  <a:pt x="221181" y="106354"/>
                </a:lnTo>
                <a:lnTo>
                  <a:pt x="226678" y="100694"/>
                </a:lnTo>
                <a:lnTo>
                  <a:pt x="233635" y="100343"/>
                </a:lnTo>
                <a:lnTo>
                  <a:pt x="397791" y="100093"/>
                </a:lnTo>
                <a:lnTo>
                  <a:pt x="407323" y="99802"/>
                </a:lnTo>
                <a:lnTo>
                  <a:pt x="414903" y="92022"/>
                </a:lnTo>
                <a:lnTo>
                  <a:pt x="414900" y="71130"/>
                </a:lnTo>
                <a:lnTo>
                  <a:pt x="407296" y="63572"/>
                </a:lnTo>
                <a:lnTo>
                  <a:pt x="127953" y="63572"/>
                </a:lnTo>
                <a:lnTo>
                  <a:pt x="120634" y="63444"/>
                </a:lnTo>
                <a:lnTo>
                  <a:pt x="114804" y="57423"/>
                </a:lnTo>
                <a:lnTo>
                  <a:pt x="115055" y="43176"/>
                </a:lnTo>
                <a:lnTo>
                  <a:pt x="120550" y="37509"/>
                </a:lnTo>
                <a:lnTo>
                  <a:pt x="127511" y="37155"/>
                </a:lnTo>
                <a:lnTo>
                  <a:pt x="203481" y="37155"/>
                </a:lnTo>
                <a:lnTo>
                  <a:pt x="211843" y="37040"/>
                </a:lnTo>
                <a:lnTo>
                  <a:pt x="221394" y="36728"/>
                </a:lnTo>
                <a:lnTo>
                  <a:pt x="228968" y="28911"/>
                </a:lnTo>
                <a:lnTo>
                  <a:pt x="228931" y="7872"/>
                </a:lnTo>
                <a:lnTo>
                  <a:pt x="221019" y="0"/>
                </a:lnTo>
                <a:close/>
              </a:path>
              <a:path w="450850" h="291465">
                <a:moveTo>
                  <a:pt x="336059" y="253519"/>
                </a:moveTo>
                <a:lnTo>
                  <a:pt x="234213" y="253673"/>
                </a:lnTo>
                <a:lnTo>
                  <a:pt x="343498" y="253673"/>
                </a:lnTo>
                <a:lnTo>
                  <a:pt x="336059" y="253519"/>
                </a:lnTo>
                <a:close/>
              </a:path>
              <a:path w="450850" h="291465">
                <a:moveTo>
                  <a:pt x="407376" y="190052"/>
                </a:moveTo>
                <a:lnTo>
                  <a:pt x="234232" y="190313"/>
                </a:lnTo>
                <a:lnTo>
                  <a:pt x="407638" y="190313"/>
                </a:lnTo>
                <a:lnTo>
                  <a:pt x="407376" y="190052"/>
                </a:lnTo>
                <a:close/>
              </a:path>
              <a:path w="450850" h="291465">
                <a:moveTo>
                  <a:pt x="442493" y="126556"/>
                </a:moveTo>
                <a:lnTo>
                  <a:pt x="234059" y="126759"/>
                </a:lnTo>
                <a:lnTo>
                  <a:pt x="442697" y="126759"/>
                </a:lnTo>
                <a:lnTo>
                  <a:pt x="442493" y="126556"/>
                </a:lnTo>
                <a:close/>
              </a:path>
              <a:path w="450850" h="291465">
                <a:moveTo>
                  <a:pt x="406975" y="63253"/>
                </a:moveTo>
                <a:lnTo>
                  <a:pt x="202152" y="63572"/>
                </a:lnTo>
                <a:lnTo>
                  <a:pt x="407296" y="63572"/>
                </a:lnTo>
                <a:lnTo>
                  <a:pt x="406975" y="63253"/>
                </a:lnTo>
                <a:close/>
              </a:path>
            </a:pathLst>
          </a:custGeom>
          <a:solidFill>
            <a:srgbClr val="009D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10395520" y="583275"/>
            <a:ext cx="1455022" cy="42930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617401" y="1926843"/>
            <a:ext cx="6957196" cy="13741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009DDE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617401" y="1926843"/>
            <a:ext cx="6957196" cy="13741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27300" y="6512424"/>
            <a:ext cx="936625" cy="1581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© </a:t>
            </a:r>
            <a:r>
              <a:rPr spc="-5" dirty="0"/>
              <a:t>ParentPay</a:t>
            </a:r>
            <a:r>
              <a:rPr spc="-55" dirty="0"/>
              <a:t> </a:t>
            </a:r>
            <a:r>
              <a:rPr dirty="0"/>
              <a:t>2018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395176" y="6476649"/>
            <a:ext cx="1082675" cy="2025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rgbClr val="009DDE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5" dirty="0"/>
              <a:t>parentpay.com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407876" y="6489349"/>
            <a:ext cx="1057275" cy="1771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65"/>
              </a:lnSpc>
            </a:pPr>
            <a:r>
              <a:rPr sz="1200" b="1" dirty="0">
                <a:solidFill>
                  <a:srgbClr val="009DDE"/>
                </a:solidFill>
                <a:latin typeface="Trebuchet MS"/>
                <a:cs typeface="Trebuchet MS"/>
              </a:rPr>
              <a:t>p</a:t>
            </a:r>
            <a:r>
              <a:rPr sz="1200" b="1" spc="-5" dirty="0">
                <a:solidFill>
                  <a:srgbClr val="009DDE"/>
                </a:solidFill>
                <a:latin typeface="Trebuchet MS"/>
                <a:cs typeface="Trebuchet MS"/>
              </a:rPr>
              <a:t>a</a:t>
            </a:r>
            <a:r>
              <a:rPr sz="1200" b="1" dirty="0">
                <a:solidFill>
                  <a:srgbClr val="009DDE"/>
                </a:solidFill>
                <a:latin typeface="Trebuchet MS"/>
                <a:cs typeface="Trebuchet MS"/>
              </a:rPr>
              <a:t>r</a:t>
            </a:r>
            <a:r>
              <a:rPr sz="1200" b="1" spc="-5" dirty="0">
                <a:solidFill>
                  <a:srgbClr val="009DDE"/>
                </a:solidFill>
                <a:latin typeface="Trebuchet MS"/>
                <a:cs typeface="Trebuchet MS"/>
              </a:rPr>
              <a:t>e</a:t>
            </a:r>
            <a:r>
              <a:rPr sz="1200" b="1" dirty="0">
                <a:solidFill>
                  <a:srgbClr val="009DDE"/>
                </a:solidFill>
                <a:latin typeface="Trebuchet MS"/>
                <a:cs typeface="Trebuchet MS"/>
              </a:rPr>
              <a:t>n</a:t>
            </a:r>
            <a:r>
              <a:rPr sz="1200" b="1" spc="-5" dirty="0">
                <a:solidFill>
                  <a:srgbClr val="009DDE"/>
                </a:solidFill>
                <a:latin typeface="Trebuchet MS"/>
                <a:cs typeface="Trebuchet MS"/>
              </a:rPr>
              <a:t>t</a:t>
            </a:r>
            <a:r>
              <a:rPr sz="1200" b="1" dirty="0">
                <a:solidFill>
                  <a:srgbClr val="009DDE"/>
                </a:solidFill>
                <a:latin typeface="Trebuchet MS"/>
                <a:cs typeface="Trebuchet MS"/>
              </a:rPr>
              <a:t>p</a:t>
            </a:r>
            <a:r>
              <a:rPr sz="1200" b="1" spc="-5" dirty="0">
                <a:solidFill>
                  <a:srgbClr val="009DDE"/>
                </a:solidFill>
                <a:latin typeface="Trebuchet MS"/>
                <a:cs typeface="Trebuchet MS"/>
              </a:rPr>
              <a:t>a</a:t>
            </a:r>
            <a:r>
              <a:rPr sz="1200" b="1" spc="-140" dirty="0">
                <a:solidFill>
                  <a:srgbClr val="009DDE"/>
                </a:solidFill>
                <a:latin typeface="Trebuchet MS"/>
                <a:cs typeface="Trebuchet MS"/>
              </a:rPr>
              <a:t>y</a:t>
            </a:r>
            <a:r>
              <a:rPr sz="1200" b="1" spc="-5" dirty="0">
                <a:solidFill>
                  <a:srgbClr val="009DDE"/>
                </a:solidFill>
                <a:latin typeface="Trebuchet MS"/>
                <a:cs typeface="Trebuchet MS"/>
              </a:rPr>
              <a:t>.co</a:t>
            </a:r>
            <a:r>
              <a:rPr sz="1200" b="1" dirty="0">
                <a:solidFill>
                  <a:srgbClr val="009DDE"/>
                </a:solidFill>
                <a:latin typeface="Trebuchet MS"/>
                <a:cs typeface="Trebuchet MS"/>
              </a:rPr>
              <a:t>m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847111" y="457495"/>
            <a:ext cx="390525" cy="445770"/>
          </a:xfrm>
          <a:custGeom>
            <a:avLst/>
            <a:gdLst/>
            <a:ahLst/>
            <a:cxnLst/>
            <a:rect l="l" t="t" r="r" b="b"/>
            <a:pathLst>
              <a:path w="390525" h="445769">
                <a:moveTo>
                  <a:pt x="355954" y="105357"/>
                </a:moveTo>
                <a:lnTo>
                  <a:pt x="216140" y="105357"/>
                </a:lnTo>
                <a:lnTo>
                  <a:pt x="230512" y="108236"/>
                </a:lnTo>
                <a:lnTo>
                  <a:pt x="242255" y="116112"/>
                </a:lnTo>
                <a:lnTo>
                  <a:pt x="250178" y="127804"/>
                </a:lnTo>
                <a:lnTo>
                  <a:pt x="253094" y="142129"/>
                </a:lnTo>
                <a:lnTo>
                  <a:pt x="253094" y="143954"/>
                </a:lnTo>
                <a:lnTo>
                  <a:pt x="252486" y="150767"/>
                </a:lnTo>
                <a:lnTo>
                  <a:pt x="250635" y="157292"/>
                </a:lnTo>
                <a:lnTo>
                  <a:pt x="247605" y="163364"/>
                </a:lnTo>
                <a:lnTo>
                  <a:pt x="243461" y="168814"/>
                </a:lnTo>
                <a:lnTo>
                  <a:pt x="251688" y="168814"/>
                </a:lnTo>
                <a:lnTo>
                  <a:pt x="266030" y="171691"/>
                </a:lnTo>
                <a:lnTo>
                  <a:pt x="277750" y="179551"/>
                </a:lnTo>
                <a:lnTo>
                  <a:pt x="285663" y="191217"/>
                </a:lnTo>
                <a:lnTo>
                  <a:pt x="288585" y="205510"/>
                </a:lnTo>
                <a:lnTo>
                  <a:pt x="288585" y="207297"/>
                </a:lnTo>
                <a:lnTo>
                  <a:pt x="285773" y="221326"/>
                </a:lnTo>
                <a:lnTo>
                  <a:pt x="278136" y="232870"/>
                </a:lnTo>
                <a:lnTo>
                  <a:pt x="266774" y="240801"/>
                </a:lnTo>
                <a:lnTo>
                  <a:pt x="252787" y="243991"/>
                </a:lnTo>
                <a:lnTo>
                  <a:pt x="243480" y="243991"/>
                </a:lnTo>
                <a:lnTo>
                  <a:pt x="247687" y="249452"/>
                </a:lnTo>
                <a:lnTo>
                  <a:pt x="250768" y="255548"/>
                </a:lnTo>
                <a:lnTo>
                  <a:pt x="252657" y="262109"/>
                </a:lnTo>
                <a:lnTo>
                  <a:pt x="253287" y="268966"/>
                </a:lnTo>
                <a:lnTo>
                  <a:pt x="253287" y="270753"/>
                </a:lnTo>
                <a:lnTo>
                  <a:pt x="250521" y="284802"/>
                </a:lnTo>
                <a:lnTo>
                  <a:pt x="242910" y="296373"/>
                </a:lnTo>
                <a:lnTo>
                  <a:pt x="231558" y="304332"/>
                </a:lnTo>
                <a:lnTo>
                  <a:pt x="217566" y="307544"/>
                </a:lnTo>
                <a:lnTo>
                  <a:pt x="181806" y="307544"/>
                </a:lnTo>
                <a:lnTo>
                  <a:pt x="185976" y="312977"/>
                </a:lnTo>
                <a:lnTo>
                  <a:pt x="189034" y="319036"/>
                </a:lnTo>
                <a:lnTo>
                  <a:pt x="190916" y="325554"/>
                </a:lnTo>
                <a:lnTo>
                  <a:pt x="191555" y="332366"/>
                </a:lnTo>
                <a:lnTo>
                  <a:pt x="191555" y="334286"/>
                </a:lnTo>
                <a:lnTo>
                  <a:pt x="169819" y="367856"/>
                </a:lnTo>
                <a:lnTo>
                  <a:pt x="26685" y="371251"/>
                </a:lnTo>
                <a:lnTo>
                  <a:pt x="0" y="371251"/>
                </a:lnTo>
                <a:lnTo>
                  <a:pt x="34971" y="402908"/>
                </a:lnTo>
                <a:lnTo>
                  <a:pt x="75378" y="426299"/>
                </a:lnTo>
                <a:lnTo>
                  <a:pt x="119786" y="440782"/>
                </a:lnTo>
                <a:lnTo>
                  <a:pt x="166758" y="445716"/>
                </a:lnTo>
                <a:lnTo>
                  <a:pt x="390258" y="445716"/>
                </a:lnTo>
                <a:lnTo>
                  <a:pt x="390258" y="222858"/>
                </a:lnTo>
                <a:lnTo>
                  <a:pt x="385717" y="177944"/>
                </a:lnTo>
                <a:lnTo>
                  <a:pt x="372694" y="136112"/>
                </a:lnTo>
                <a:lnTo>
                  <a:pt x="355954" y="105357"/>
                </a:lnTo>
                <a:close/>
              </a:path>
              <a:path w="390525" h="445769">
                <a:moveTo>
                  <a:pt x="166758" y="0"/>
                </a:moveTo>
                <a:lnTo>
                  <a:pt x="131684" y="2730"/>
                </a:lnTo>
                <a:lnTo>
                  <a:pt x="97686" y="10874"/>
                </a:lnTo>
                <a:lnTo>
                  <a:pt x="65388" y="24229"/>
                </a:lnTo>
                <a:lnTo>
                  <a:pt x="35413" y="42593"/>
                </a:lnTo>
                <a:lnTo>
                  <a:pt x="47984" y="46790"/>
                </a:lnTo>
                <a:lnTo>
                  <a:pt x="57991" y="54862"/>
                </a:lnTo>
                <a:lnTo>
                  <a:pt x="64614" y="65868"/>
                </a:lnTo>
                <a:lnTo>
                  <a:pt x="67030" y="78865"/>
                </a:lnTo>
                <a:lnTo>
                  <a:pt x="67030" y="80690"/>
                </a:lnTo>
                <a:lnTo>
                  <a:pt x="66428" y="87500"/>
                </a:lnTo>
                <a:lnTo>
                  <a:pt x="64579" y="94022"/>
                </a:lnTo>
                <a:lnTo>
                  <a:pt x="61547" y="100089"/>
                </a:lnTo>
                <a:lnTo>
                  <a:pt x="57397" y="105531"/>
                </a:lnTo>
                <a:lnTo>
                  <a:pt x="355954" y="105357"/>
                </a:lnTo>
                <a:lnTo>
                  <a:pt x="324797" y="65273"/>
                </a:lnTo>
                <a:lnTo>
                  <a:pt x="291719" y="38060"/>
                </a:lnTo>
                <a:lnTo>
                  <a:pt x="253755" y="17513"/>
                </a:lnTo>
                <a:lnTo>
                  <a:pt x="211801" y="4527"/>
                </a:lnTo>
                <a:lnTo>
                  <a:pt x="166758" y="0"/>
                </a:lnTo>
                <a:close/>
              </a:path>
            </a:pathLst>
          </a:custGeom>
          <a:solidFill>
            <a:srgbClr val="009D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665999" y="518801"/>
            <a:ext cx="450850" cy="291465"/>
          </a:xfrm>
          <a:custGeom>
            <a:avLst/>
            <a:gdLst/>
            <a:ahLst/>
            <a:cxnLst/>
            <a:rect l="l" t="t" r="r" b="b"/>
            <a:pathLst>
              <a:path w="450850" h="291465">
                <a:moveTo>
                  <a:pt x="221019" y="0"/>
                </a:moveTo>
                <a:lnTo>
                  <a:pt x="193925" y="0"/>
                </a:lnTo>
                <a:lnTo>
                  <a:pt x="133176" y="229"/>
                </a:lnTo>
                <a:lnTo>
                  <a:pt x="132944" y="229"/>
                </a:lnTo>
                <a:lnTo>
                  <a:pt x="87966" y="7739"/>
                </a:lnTo>
                <a:lnTo>
                  <a:pt x="51081" y="26339"/>
                </a:lnTo>
                <a:lnTo>
                  <a:pt x="23391" y="54941"/>
                </a:lnTo>
                <a:lnTo>
                  <a:pt x="5996" y="92459"/>
                </a:lnTo>
                <a:lnTo>
                  <a:pt x="0" y="137806"/>
                </a:lnTo>
                <a:lnTo>
                  <a:pt x="0" y="193271"/>
                </a:lnTo>
                <a:lnTo>
                  <a:pt x="6690" y="232431"/>
                </a:lnTo>
                <a:lnTo>
                  <a:pt x="25283" y="263356"/>
                </a:lnTo>
                <a:lnTo>
                  <a:pt x="53566" y="283647"/>
                </a:lnTo>
                <a:lnTo>
                  <a:pt x="89322" y="290906"/>
                </a:lnTo>
                <a:lnTo>
                  <a:pt x="207700" y="290791"/>
                </a:lnTo>
                <a:lnTo>
                  <a:pt x="336271" y="290617"/>
                </a:lnTo>
                <a:lnTo>
                  <a:pt x="345821" y="290316"/>
                </a:lnTo>
                <a:lnTo>
                  <a:pt x="353405" y="282508"/>
                </a:lnTo>
                <a:lnTo>
                  <a:pt x="353339" y="261495"/>
                </a:lnTo>
                <a:lnTo>
                  <a:pt x="345650" y="253718"/>
                </a:lnTo>
                <a:lnTo>
                  <a:pt x="343498" y="253673"/>
                </a:lnTo>
                <a:lnTo>
                  <a:pt x="234213" y="253673"/>
                </a:lnTo>
                <a:lnTo>
                  <a:pt x="226893" y="253546"/>
                </a:lnTo>
                <a:lnTo>
                  <a:pt x="221063" y="247525"/>
                </a:lnTo>
                <a:lnTo>
                  <a:pt x="221314" y="233278"/>
                </a:lnTo>
                <a:lnTo>
                  <a:pt x="226810" y="227611"/>
                </a:lnTo>
                <a:lnTo>
                  <a:pt x="233770" y="227257"/>
                </a:lnTo>
                <a:lnTo>
                  <a:pt x="398178" y="226988"/>
                </a:lnTo>
                <a:lnTo>
                  <a:pt x="407715" y="226678"/>
                </a:lnTo>
                <a:lnTo>
                  <a:pt x="415289" y="218887"/>
                </a:lnTo>
                <a:lnTo>
                  <a:pt x="415295" y="197932"/>
                </a:lnTo>
                <a:lnTo>
                  <a:pt x="407638" y="190313"/>
                </a:lnTo>
                <a:lnTo>
                  <a:pt x="234232" y="190313"/>
                </a:lnTo>
                <a:lnTo>
                  <a:pt x="226913" y="190177"/>
                </a:lnTo>
                <a:lnTo>
                  <a:pt x="221089" y="184150"/>
                </a:lnTo>
                <a:lnTo>
                  <a:pt x="221355" y="169906"/>
                </a:lnTo>
                <a:lnTo>
                  <a:pt x="226852" y="164247"/>
                </a:lnTo>
                <a:lnTo>
                  <a:pt x="233808" y="163896"/>
                </a:lnTo>
                <a:lnTo>
                  <a:pt x="433437" y="163647"/>
                </a:lnTo>
                <a:lnTo>
                  <a:pt x="442978" y="163335"/>
                </a:lnTo>
                <a:lnTo>
                  <a:pt x="450551" y="155529"/>
                </a:lnTo>
                <a:lnTo>
                  <a:pt x="450430" y="144146"/>
                </a:lnTo>
                <a:lnTo>
                  <a:pt x="450409" y="134424"/>
                </a:lnTo>
                <a:lnTo>
                  <a:pt x="442697" y="126759"/>
                </a:lnTo>
                <a:lnTo>
                  <a:pt x="234059" y="126759"/>
                </a:lnTo>
                <a:lnTo>
                  <a:pt x="226739" y="126624"/>
                </a:lnTo>
                <a:lnTo>
                  <a:pt x="220916" y="120596"/>
                </a:lnTo>
                <a:lnTo>
                  <a:pt x="221181" y="106354"/>
                </a:lnTo>
                <a:lnTo>
                  <a:pt x="226678" y="100694"/>
                </a:lnTo>
                <a:lnTo>
                  <a:pt x="233635" y="100343"/>
                </a:lnTo>
                <a:lnTo>
                  <a:pt x="397791" y="100093"/>
                </a:lnTo>
                <a:lnTo>
                  <a:pt x="407323" y="99802"/>
                </a:lnTo>
                <a:lnTo>
                  <a:pt x="414903" y="92022"/>
                </a:lnTo>
                <a:lnTo>
                  <a:pt x="414900" y="71130"/>
                </a:lnTo>
                <a:lnTo>
                  <a:pt x="407296" y="63572"/>
                </a:lnTo>
                <a:lnTo>
                  <a:pt x="127953" y="63572"/>
                </a:lnTo>
                <a:lnTo>
                  <a:pt x="120634" y="63444"/>
                </a:lnTo>
                <a:lnTo>
                  <a:pt x="114804" y="57423"/>
                </a:lnTo>
                <a:lnTo>
                  <a:pt x="115055" y="43176"/>
                </a:lnTo>
                <a:lnTo>
                  <a:pt x="120550" y="37509"/>
                </a:lnTo>
                <a:lnTo>
                  <a:pt x="127511" y="37155"/>
                </a:lnTo>
                <a:lnTo>
                  <a:pt x="203481" y="37155"/>
                </a:lnTo>
                <a:lnTo>
                  <a:pt x="211843" y="37040"/>
                </a:lnTo>
                <a:lnTo>
                  <a:pt x="221394" y="36728"/>
                </a:lnTo>
                <a:lnTo>
                  <a:pt x="228968" y="28911"/>
                </a:lnTo>
                <a:lnTo>
                  <a:pt x="228931" y="7872"/>
                </a:lnTo>
                <a:lnTo>
                  <a:pt x="221019" y="0"/>
                </a:lnTo>
                <a:close/>
              </a:path>
              <a:path w="450850" h="291465">
                <a:moveTo>
                  <a:pt x="336059" y="253519"/>
                </a:moveTo>
                <a:lnTo>
                  <a:pt x="234213" y="253673"/>
                </a:lnTo>
                <a:lnTo>
                  <a:pt x="343498" y="253673"/>
                </a:lnTo>
                <a:lnTo>
                  <a:pt x="336059" y="253519"/>
                </a:lnTo>
                <a:close/>
              </a:path>
              <a:path w="450850" h="291465">
                <a:moveTo>
                  <a:pt x="407376" y="190052"/>
                </a:moveTo>
                <a:lnTo>
                  <a:pt x="234232" y="190313"/>
                </a:lnTo>
                <a:lnTo>
                  <a:pt x="407638" y="190313"/>
                </a:lnTo>
                <a:lnTo>
                  <a:pt x="407376" y="190052"/>
                </a:lnTo>
                <a:close/>
              </a:path>
              <a:path w="450850" h="291465">
                <a:moveTo>
                  <a:pt x="442493" y="126556"/>
                </a:moveTo>
                <a:lnTo>
                  <a:pt x="234059" y="126759"/>
                </a:lnTo>
                <a:lnTo>
                  <a:pt x="442697" y="126759"/>
                </a:lnTo>
                <a:lnTo>
                  <a:pt x="442493" y="126556"/>
                </a:lnTo>
                <a:close/>
              </a:path>
              <a:path w="450850" h="291465">
                <a:moveTo>
                  <a:pt x="406975" y="63253"/>
                </a:moveTo>
                <a:lnTo>
                  <a:pt x="202152" y="63572"/>
                </a:lnTo>
                <a:lnTo>
                  <a:pt x="407296" y="63572"/>
                </a:lnTo>
                <a:lnTo>
                  <a:pt x="406975" y="63253"/>
                </a:lnTo>
                <a:close/>
              </a:path>
            </a:pathLst>
          </a:custGeom>
          <a:solidFill>
            <a:srgbClr val="009D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395520" y="583275"/>
            <a:ext cx="1455022" cy="4293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0"/>
            <a:ext cx="12186285" cy="6858000"/>
          </a:xfrm>
          <a:custGeom>
            <a:avLst/>
            <a:gdLst/>
            <a:ahLst/>
            <a:cxnLst/>
            <a:rect l="l" t="t" r="r" b="b"/>
            <a:pathLst>
              <a:path w="12186285" h="6858000">
                <a:moveTo>
                  <a:pt x="0" y="0"/>
                </a:moveTo>
                <a:lnTo>
                  <a:pt x="12185999" y="0"/>
                </a:lnTo>
                <a:lnTo>
                  <a:pt x="12185999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rgbClr val="009D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895735" y="719999"/>
            <a:ext cx="895985" cy="1023619"/>
          </a:xfrm>
          <a:custGeom>
            <a:avLst/>
            <a:gdLst/>
            <a:ahLst/>
            <a:cxnLst/>
            <a:rect l="l" t="t" r="r" b="b"/>
            <a:pathLst>
              <a:path w="895984" h="1023619">
                <a:moveTo>
                  <a:pt x="818327" y="241844"/>
                </a:moveTo>
                <a:lnTo>
                  <a:pt x="496140" y="241844"/>
                </a:lnTo>
                <a:lnTo>
                  <a:pt x="529132" y="248450"/>
                </a:lnTo>
                <a:lnTo>
                  <a:pt x="556086" y="266530"/>
                </a:lnTo>
                <a:lnTo>
                  <a:pt x="574275" y="293370"/>
                </a:lnTo>
                <a:lnTo>
                  <a:pt x="580969" y="326252"/>
                </a:lnTo>
                <a:lnTo>
                  <a:pt x="580969" y="330442"/>
                </a:lnTo>
                <a:lnTo>
                  <a:pt x="579572" y="346080"/>
                </a:lnTo>
                <a:lnTo>
                  <a:pt x="575322" y="361059"/>
                </a:lnTo>
                <a:lnTo>
                  <a:pt x="568366" y="374995"/>
                </a:lnTo>
                <a:lnTo>
                  <a:pt x="558854" y="387507"/>
                </a:lnTo>
                <a:lnTo>
                  <a:pt x="577740" y="387507"/>
                </a:lnTo>
                <a:lnTo>
                  <a:pt x="610661" y="394110"/>
                </a:lnTo>
                <a:lnTo>
                  <a:pt x="637563" y="412151"/>
                </a:lnTo>
                <a:lnTo>
                  <a:pt x="655728" y="438929"/>
                </a:lnTo>
                <a:lnTo>
                  <a:pt x="662435" y="471738"/>
                </a:lnTo>
                <a:lnTo>
                  <a:pt x="662435" y="475839"/>
                </a:lnTo>
                <a:lnTo>
                  <a:pt x="655980" y="508044"/>
                </a:lnTo>
                <a:lnTo>
                  <a:pt x="638449" y="534543"/>
                </a:lnTo>
                <a:lnTo>
                  <a:pt x="612367" y="552749"/>
                </a:lnTo>
                <a:lnTo>
                  <a:pt x="580261" y="560071"/>
                </a:lnTo>
                <a:lnTo>
                  <a:pt x="558899" y="560071"/>
                </a:lnTo>
                <a:lnTo>
                  <a:pt x="568555" y="572606"/>
                </a:lnTo>
                <a:lnTo>
                  <a:pt x="575627" y="586599"/>
                </a:lnTo>
                <a:lnTo>
                  <a:pt x="579964" y="601661"/>
                </a:lnTo>
                <a:lnTo>
                  <a:pt x="581411" y="617401"/>
                </a:lnTo>
                <a:lnTo>
                  <a:pt x="581411" y="621502"/>
                </a:lnTo>
                <a:lnTo>
                  <a:pt x="575060" y="653750"/>
                </a:lnTo>
                <a:lnTo>
                  <a:pt x="557590" y="680311"/>
                </a:lnTo>
                <a:lnTo>
                  <a:pt x="531531" y="698581"/>
                </a:lnTo>
                <a:lnTo>
                  <a:pt x="499413" y="705954"/>
                </a:lnTo>
                <a:lnTo>
                  <a:pt x="417328" y="705954"/>
                </a:lnTo>
                <a:lnTo>
                  <a:pt x="426900" y="718425"/>
                </a:lnTo>
                <a:lnTo>
                  <a:pt x="433920" y="732333"/>
                </a:lnTo>
                <a:lnTo>
                  <a:pt x="438239" y="747295"/>
                </a:lnTo>
                <a:lnTo>
                  <a:pt x="439707" y="762930"/>
                </a:lnTo>
                <a:lnTo>
                  <a:pt x="439707" y="767341"/>
                </a:lnTo>
                <a:lnTo>
                  <a:pt x="415862" y="826126"/>
                </a:lnTo>
                <a:lnTo>
                  <a:pt x="357709" y="851792"/>
                </a:lnTo>
                <a:lnTo>
                  <a:pt x="61254" y="852190"/>
                </a:lnTo>
                <a:lnTo>
                  <a:pt x="0" y="852190"/>
                </a:lnTo>
                <a:lnTo>
                  <a:pt x="33925" y="886735"/>
                </a:lnTo>
                <a:lnTo>
                  <a:pt x="70678" y="917694"/>
                </a:lnTo>
                <a:lnTo>
                  <a:pt x="109967" y="944936"/>
                </a:lnTo>
                <a:lnTo>
                  <a:pt x="151505" y="968334"/>
                </a:lnTo>
                <a:lnTo>
                  <a:pt x="195001" y="987757"/>
                </a:lnTo>
                <a:lnTo>
                  <a:pt x="240167" y="1003076"/>
                </a:lnTo>
                <a:lnTo>
                  <a:pt x="286713" y="1014163"/>
                </a:lnTo>
                <a:lnTo>
                  <a:pt x="334349" y="1020888"/>
                </a:lnTo>
                <a:lnTo>
                  <a:pt x="382786" y="1023122"/>
                </a:lnTo>
                <a:lnTo>
                  <a:pt x="895822" y="1023122"/>
                </a:lnTo>
                <a:lnTo>
                  <a:pt x="895822" y="511561"/>
                </a:lnTo>
                <a:lnTo>
                  <a:pt x="893725" y="464998"/>
                </a:lnTo>
                <a:lnTo>
                  <a:pt x="887556" y="419607"/>
                </a:lnTo>
                <a:lnTo>
                  <a:pt x="877496" y="375568"/>
                </a:lnTo>
                <a:lnTo>
                  <a:pt x="863725" y="333061"/>
                </a:lnTo>
                <a:lnTo>
                  <a:pt x="846425" y="292267"/>
                </a:lnTo>
                <a:lnTo>
                  <a:pt x="825778" y="253366"/>
                </a:lnTo>
                <a:lnTo>
                  <a:pt x="818327" y="241844"/>
                </a:lnTo>
                <a:close/>
              </a:path>
              <a:path w="895984" h="1023619">
                <a:moveTo>
                  <a:pt x="382786" y="0"/>
                </a:moveTo>
                <a:lnTo>
                  <a:pt x="328909" y="2774"/>
                </a:lnTo>
                <a:lnTo>
                  <a:pt x="275917" y="11140"/>
                </a:lnTo>
                <a:lnTo>
                  <a:pt x="224235" y="24960"/>
                </a:lnTo>
                <a:lnTo>
                  <a:pt x="174287" y="44097"/>
                </a:lnTo>
                <a:lnTo>
                  <a:pt x="126497" y="68413"/>
                </a:lnTo>
                <a:lnTo>
                  <a:pt x="81290" y="97769"/>
                </a:lnTo>
                <a:lnTo>
                  <a:pt x="110146" y="107403"/>
                </a:lnTo>
                <a:lnTo>
                  <a:pt x="133117" y="125933"/>
                </a:lnTo>
                <a:lnTo>
                  <a:pt x="148319" y="151196"/>
                </a:lnTo>
                <a:lnTo>
                  <a:pt x="153866" y="181030"/>
                </a:lnTo>
                <a:lnTo>
                  <a:pt x="153866" y="185220"/>
                </a:lnTo>
                <a:lnTo>
                  <a:pt x="152485" y="200853"/>
                </a:lnTo>
                <a:lnTo>
                  <a:pt x="148239" y="215825"/>
                </a:lnTo>
                <a:lnTo>
                  <a:pt x="141279" y="229749"/>
                </a:lnTo>
                <a:lnTo>
                  <a:pt x="131753" y="242242"/>
                </a:lnTo>
                <a:lnTo>
                  <a:pt x="155856" y="242242"/>
                </a:lnTo>
                <a:lnTo>
                  <a:pt x="818327" y="241844"/>
                </a:lnTo>
                <a:lnTo>
                  <a:pt x="801963" y="216540"/>
                </a:lnTo>
                <a:lnTo>
                  <a:pt x="775163" y="181969"/>
                </a:lnTo>
                <a:lnTo>
                  <a:pt x="745557" y="149833"/>
                </a:lnTo>
                <a:lnTo>
                  <a:pt x="713329" y="120312"/>
                </a:lnTo>
                <a:lnTo>
                  <a:pt x="678658" y="93589"/>
                </a:lnTo>
                <a:lnTo>
                  <a:pt x="641725" y="69843"/>
                </a:lnTo>
                <a:lnTo>
                  <a:pt x="602713" y="49254"/>
                </a:lnTo>
                <a:lnTo>
                  <a:pt x="561801" y="32004"/>
                </a:lnTo>
                <a:lnTo>
                  <a:pt x="519172" y="18273"/>
                </a:lnTo>
                <a:lnTo>
                  <a:pt x="475005" y="8241"/>
                </a:lnTo>
                <a:lnTo>
                  <a:pt x="429483" y="2090"/>
                </a:lnTo>
                <a:lnTo>
                  <a:pt x="3827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480000" y="860723"/>
            <a:ext cx="1034415" cy="668020"/>
          </a:xfrm>
          <a:custGeom>
            <a:avLst/>
            <a:gdLst/>
            <a:ahLst/>
            <a:cxnLst/>
            <a:rect l="l" t="t" r="r" b="b"/>
            <a:pathLst>
              <a:path w="1034415" h="668019">
                <a:moveTo>
                  <a:pt x="484950" y="0"/>
                </a:moveTo>
                <a:lnTo>
                  <a:pt x="445147" y="0"/>
                </a:lnTo>
                <a:lnTo>
                  <a:pt x="305699" y="528"/>
                </a:lnTo>
                <a:lnTo>
                  <a:pt x="305168" y="528"/>
                </a:lnTo>
                <a:lnTo>
                  <a:pt x="256096" y="5048"/>
                </a:lnTo>
                <a:lnTo>
                  <a:pt x="210578" y="15110"/>
                </a:lnTo>
                <a:lnTo>
                  <a:pt x="168851" y="30477"/>
                </a:lnTo>
                <a:lnTo>
                  <a:pt x="131153" y="50917"/>
                </a:lnTo>
                <a:lnTo>
                  <a:pt x="97719" y="76195"/>
                </a:lnTo>
                <a:lnTo>
                  <a:pt x="68790" y="106076"/>
                </a:lnTo>
                <a:lnTo>
                  <a:pt x="44600" y="140326"/>
                </a:lnTo>
                <a:lnTo>
                  <a:pt x="25389" y="178711"/>
                </a:lnTo>
                <a:lnTo>
                  <a:pt x="11394" y="220996"/>
                </a:lnTo>
                <a:lnTo>
                  <a:pt x="2851" y="266946"/>
                </a:lnTo>
                <a:lnTo>
                  <a:pt x="67" y="315158"/>
                </a:lnTo>
                <a:lnTo>
                  <a:pt x="0" y="443645"/>
                </a:lnTo>
                <a:lnTo>
                  <a:pt x="5132" y="497004"/>
                </a:lnTo>
                <a:lnTo>
                  <a:pt x="19899" y="544962"/>
                </a:lnTo>
                <a:lnTo>
                  <a:pt x="43350" y="586490"/>
                </a:lnTo>
                <a:lnTo>
                  <a:pt x="74538" y="620562"/>
                </a:lnTo>
                <a:lnTo>
                  <a:pt x="112515" y="646149"/>
                </a:lnTo>
                <a:lnTo>
                  <a:pt x="156330" y="662225"/>
                </a:lnTo>
                <a:lnTo>
                  <a:pt x="205037" y="667762"/>
                </a:lnTo>
                <a:lnTo>
                  <a:pt x="476769" y="667498"/>
                </a:lnTo>
                <a:lnTo>
                  <a:pt x="771897" y="667100"/>
                </a:lnTo>
                <a:lnTo>
                  <a:pt x="808159" y="642070"/>
                </a:lnTo>
                <a:lnTo>
                  <a:pt x="811215" y="626616"/>
                </a:lnTo>
                <a:lnTo>
                  <a:pt x="811215" y="622206"/>
                </a:lnTo>
                <a:lnTo>
                  <a:pt x="786898" y="585338"/>
                </a:lnTo>
                <a:lnTo>
                  <a:pt x="537625" y="582296"/>
                </a:lnTo>
                <a:lnTo>
                  <a:pt x="525825" y="579705"/>
                </a:lnTo>
                <a:lnTo>
                  <a:pt x="516269" y="573034"/>
                </a:lnTo>
                <a:lnTo>
                  <a:pt x="509918" y="563277"/>
                </a:lnTo>
                <a:lnTo>
                  <a:pt x="507735" y="551427"/>
                </a:lnTo>
                <a:lnTo>
                  <a:pt x="510119" y="540162"/>
                </a:lnTo>
                <a:lnTo>
                  <a:pt x="516286" y="530867"/>
                </a:lnTo>
                <a:lnTo>
                  <a:pt x="525397" y="524410"/>
                </a:lnTo>
                <a:lnTo>
                  <a:pt x="536609" y="521658"/>
                </a:lnTo>
                <a:lnTo>
                  <a:pt x="913998" y="521041"/>
                </a:lnTo>
                <a:lnTo>
                  <a:pt x="929373" y="517493"/>
                </a:lnTo>
                <a:lnTo>
                  <a:pt x="941855" y="508744"/>
                </a:lnTo>
                <a:lnTo>
                  <a:pt x="950237" y="496034"/>
                </a:lnTo>
                <a:lnTo>
                  <a:pt x="953317" y="480601"/>
                </a:lnTo>
                <a:lnTo>
                  <a:pt x="953317" y="476676"/>
                </a:lnTo>
                <a:lnTo>
                  <a:pt x="950112" y="460939"/>
                </a:lnTo>
                <a:lnTo>
                  <a:pt x="941407" y="448094"/>
                </a:lnTo>
                <a:lnTo>
                  <a:pt x="928506" y="439441"/>
                </a:lnTo>
                <a:lnTo>
                  <a:pt x="915584" y="436854"/>
                </a:lnTo>
                <a:lnTo>
                  <a:pt x="537671" y="436854"/>
                </a:lnTo>
                <a:lnTo>
                  <a:pt x="525872" y="434250"/>
                </a:lnTo>
                <a:lnTo>
                  <a:pt x="516323" y="427569"/>
                </a:lnTo>
                <a:lnTo>
                  <a:pt x="509983" y="417806"/>
                </a:lnTo>
                <a:lnTo>
                  <a:pt x="507813" y="405954"/>
                </a:lnTo>
                <a:lnTo>
                  <a:pt x="510206" y="394696"/>
                </a:lnTo>
                <a:lnTo>
                  <a:pt x="516378" y="385410"/>
                </a:lnTo>
                <a:lnTo>
                  <a:pt x="525489" y="378962"/>
                </a:lnTo>
                <a:lnTo>
                  <a:pt x="536696" y="376217"/>
                </a:lnTo>
                <a:lnTo>
                  <a:pt x="994934" y="375643"/>
                </a:lnTo>
                <a:lnTo>
                  <a:pt x="1010313" y="372089"/>
                </a:lnTo>
                <a:lnTo>
                  <a:pt x="1022790" y="363327"/>
                </a:lnTo>
                <a:lnTo>
                  <a:pt x="1031157" y="350603"/>
                </a:lnTo>
                <a:lnTo>
                  <a:pt x="1034209" y="335159"/>
                </a:lnTo>
                <a:lnTo>
                  <a:pt x="1033942" y="330881"/>
                </a:lnTo>
                <a:lnTo>
                  <a:pt x="1030725" y="315158"/>
                </a:lnTo>
                <a:lnTo>
                  <a:pt x="1022017" y="302328"/>
                </a:lnTo>
                <a:lnTo>
                  <a:pt x="1009121" y="293686"/>
                </a:lnTo>
                <a:lnTo>
                  <a:pt x="995544" y="290970"/>
                </a:lnTo>
                <a:lnTo>
                  <a:pt x="537272" y="290970"/>
                </a:lnTo>
                <a:lnTo>
                  <a:pt x="525474" y="288367"/>
                </a:lnTo>
                <a:lnTo>
                  <a:pt x="515925" y="281687"/>
                </a:lnTo>
                <a:lnTo>
                  <a:pt x="509585" y="271924"/>
                </a:lnTo>
                <a:lnTo>
                  <a:pt x="507415" y="260071"/>
                </a:lnTo>
                <a:lnTo>
                  <a:pt x="509808" y="248813"/>
                </a:lnTo>
                <a:lnTo>
                  <a:pt x="515981" y="239527"/>
                </a:lnTo>
                <a:lnTo>
                  <a:pt x="525091" y="233078"/>
                </a:lnTo>
                <a:lnTo>
                  <a:pt x="536299" y="230333"/>
                </a:lnTo>
                <a:lnTo>
                  <a:pt x="913114" y="229760"/>
                </a:lnTo>
                <a:lnTo>
                  <a:pt x="928483" y="226243"/>
                </a:lnTo>
                <a:lnTo>
                  <a:pt x="940964" y="217519"/>
                </a:lnTo>
                <a:lnTo>
                  <a:pt x="949350" y="204828"/>
                </a:lnTo>
                <a:lnTo>
                  <a:pt x="952432" y="189409"/>
                </a:lnTo>
                <a:lnTo>
                  <a:pt x="952432" y="185616"/>
                </a:lnTo>
                <a:lnTo>
                  <a:pt x="949212" y="169876"/>
                </a:lnTo>
                <a:lnTo>
                  <a:pt x="940494" y="157031"/>
                </a:lnTo>
                <a:lnTo>
                  <a:pt x="927584" y="148380"/>
                </a:lnTo>
                <a:lnTo>
                  <a:pt x="915317" y="145926"/>
                </a:lnTo>
                <a:lnTo>
                  <a:pt x="293712" y="145926"/>
                </a:lnTo>
                <a:lnTo>
                  <a:pt x="281912" y="143335"/>
                </a:lnTo>
                <a:lnTo>
                  <a:pt x="272356" y="136664"/>
                </a:lnTo>
                <a:lnTo>
                  <a:pt x="266006" y="126908"/>
                </a:lnTo>
                <a:lnTo>
                  <a:pt x="263823" y="115058"/>
                </a:lnTo>
                <a:lnTo>
                  <a:pt x="266206" y="103793"/>
                </a:lnTo>
                <a:lnTo>
                  <a:pt x="272373" y="94498"/>
                </a:lnTo>
                <a:lnTo>
                  <a:pt x="281484" y="88041"/>
                </a:lnTo>
                <a:lnTo>
                  <a:pt x="292695" y="85289"/>
                </a:lnTo>
                <a:lnTo>
                  <a:pt x="467083" y="85289"/>
                </a:lnTo>
                <a:lnTo>
                  <a:pt x="486277" y="85023"/>
                </a:lnTo>
                <a:lnTo>
                  <a:pt x="501666" y="81465"/>
                </a:lnTo>
                <a:lnTo>
                  <a:pt x="514148" y="72693"/>
                </a:lnTo>
                <a:lnTo>
                  <a:pt x="522512" y="59954"/>
                </a:lnTo>
                <a:lnTo>
                  <a:pt x="525551" y="44496"/>
                </a:lnTo>
                <a:lnTo>
                  <a:pt x="525551" y="40394"/>
                </a:lnTo>
                <a:lnTo>
                  <a:pt x="522335" y="24665"/>
                </a:lnTo>
                <a:lnTo>
                  <a:pt x="513628" y="11825"/>
                </a:lnTo>
                <a:lnTo>
                  <a:pt x="500733" y="3172"/>
                </a:lnTo>
                <a:lnTo>
                  <a:pt x="484950" y="0"/>
                </a:lnTo>
                <a:close/>
              </a:path>
              <a:path w="1034415" h="668019">
                <a:moveTo>
                  <a:pt x="771410" y="581943"/>
                </a:moveTo>
                <a:lnTo>
                  <a:pt x="537625" y="582296"/>
                </a:lnTo>
                <a:lnTo>
                  <a:pt x="773021" y="582296"/>
                </a:lnTo>
                <a:lnTo>
                  <a:pt x="771410" y="581943"/>
                </a:lnTo>
                <a:close/>
              </a:path>
              <a:path w="1034415" h="668019">
                <a:moveTo>
                  <a:pt x="912717" y="436280"/>
                </a:moveTo>
                <a:lnTo>
                  <a:pt x="537671" y="436854"/>
                </a:lnTo>
                <a:lnTo>
                  <a:pt x="915584" y="436854"/>
                </a:lnTo>
                <a:lnTo>
                  <a:pt x="912717" y="436280"/>
                </a:lnTo>
                <a:close/>
              </a:path>
              <a:path w="1034415" h="668019">
                <a:moveTo>
                  <a:pt x="993341" y="290530"/>
                </a:moveTo>
                <a:lnTo>
                  <a:pt x="912318" y="290530"/>
                </a:lnTo>
                <a:lnTo>
                  <a:pt x="537272" y="290970"/>
                </a:lnTo>
                <a:lnTo>
                  <a:pt x="995544" y="290970"/>
                </a:lnTo>
                <a:lnTo>
                  <a:pt x="993341" y="290530"/>
                </a:lnTo>
                <a:close/>
              </a:path>
              <a:path w="1034415" h="668019">
                <a:moveTo>
                  <a:pt x="911787" y="145220"/>
                </a:moveTo>
                <a:lnTo>
                  <a:pt x="464031" y="145926"/>
                </a:lnTo>
                <a:lnTo>
                  <a:pt x="915317" y="145926"/>
                </a:lnTo>
                <a:lnTo>
                  <a:pt x="911787" y="1452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156829" y="1008722"/>
            <a:ext cx="351155" cy="522605"/>
          </a:xfrm>
          <a:custGeom>
            <a:avLst/>
            <a:gdLst/>
            <a:ahLst/>
            <a:cxnLst/>
            <a:rect l="l" t="t" r="r" b="b"/>
            <a:pathLst>
              <a:path w="351154" h="522605">
                <a:moveTo>
                  <a:pt x="132681" y="0"/>
                </a:moveTo>
                <a:lnTo>
                  <a:pt x="0" y="0"/>
                </a:lnTo>
                <a:lnTo>
                  <a:pt x="0" y="522541"/>
                </a:lnTo>
                <a:lnTo>
                  <a:pt x="104951" y="522541"/>
                </a:lnTo>
                <a:lnTo>
                  <a:pt x="104951" y="324091"/>
                </a:lnTo>
                <a:lnTo>
                  <a:pt x="149178" y="324091"/>
                </a:lnTo>
                <a:lnTo>
                  <a:pt x="195819" y="321290"/>
                </a:lnTo>
                <a:lnTo>
                  <a:pt x="238456" y="312493"/>
                </a:lnTo>
                <a:lnTo>
                  <a:pt x="275933" y="297111"/>
                </a:lnTo>
                <a:lnTo>
                  <a:pt x="307093" y="274553"/>
                </a:lnTo>
                <a:lnTo>
                  <a:pt x="330781" y="244229"/>
                </a:lnTo>
                <a:lnTo>
                  <a:pt x="331744" y="241755"/>
                </a:lnTo>
                <a:lnTo>
                  <a:pt x="105083" y="241755"/>
                </a:lnTo>
                <a:lnTo>
                  <a:pt x="105083" y="82334"/>
                </a:lnTo>
                <a:lnTo>
                  <a:pt x="332496" y="82334"/>
                </a:lnTo>
                <a:lnTo>
                  <a:pt x="327774" y="71958"/>
                </a:lnTo>
                <a:lnTo>
                  <a:pt x="301073" y="43296"/>
                </a:lnTo>
                <a:lnTo>
                  <a:pt x="266560" y="22803"/>
                </a:lnTo>
                <a:lnTo>
                  <a:pt x="225887" y="9445"/>
                </a:lnTo>
                <a:lnTo>
                  <a:pt x="180710" y="2189"/>
                </a:lnTo>
                <a:lnTo>
                  <a:pt x="132681" y="0"/>
                </a:lnTo>
                <a:close/>
              </a:path>
              <a:path w="351154" h="522605">
                <a:moveTo>
                  <a:pt x="332496" y="82334"/>
                </a:moveTo>
                <a:lnTo>
                  <a:pt x="141836" y="82334"/>
                </a:lnTo>
                <a:lnTo>
                  <a:pt x="180259" y="86554"/>
                </a:lnTo>
                <a:lnTo>
                  <a:pt x="212052" y="100388"/>
                </a:lnTo>
                <a:lnTo>
                  <a:pt x="233703" y="125590"/>
                </a:lnTo>
                <a:lnTo>
                  <a:pt x="241701" y="163920"/>
                </a:lnTo>
                <a:lnTo>
                  <a:pt x="233492" y="201663"/>
                </a:lnTo>
                <a:lnTo>
                  <a:pt x="211488" y="225577"/>
                </a:lnTo>
                <a:lnTo>
                  <a:pt x="179625" y="238121"/>
                </a:lnTo>
                <a:lnTo>
                  <a:pt x="141836" y="241755"/>
                </a:lnTo>
                <a:lnTo>
                  <a:pt x="331744" y="241755"/>
                </a:lnTo>
                <a:lnTo>
                  <a:pt x="345842" y="205548"/>
                </a:lnTo>
                <a:lnTo>
                  <a:pt x="351119" y="157921"/>
                </a:lnTo>
                <a:lnTo>
                  <a:pt x="345007" y="109821"/>
                </a:lnTo>
                <a:lnTo>
                  <a:pt x="332496" y="8233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523826" y="1136700"/>
            <a:ext cx="349250" cy="403860"/>
          </a:xfrm>
          <a:custGeom>
            <a:avLst/>
            <a:gdLst/>
            <a:ahLst/>
            <a:cxnLst/>
            <a:rect l="l" t="t" r="r" b="b"/>
            <a:pathLst>
              <a:path w="349250" h="403859">
                <a:moveTo>
                  <a:pt x="327213" y="73558"/>
                </a:moveTo>
                <a:lnTo>
                  <a:pt x="164480" y="73558"/>
                </a:lnTo>
                <a:lnTo>
                  <a:pt x="203108" y="77801"/>
                </a:lnTo>
                <a:lnTo>
                  <a:pt x="230263" y="91793"/>
                </a:lnTo>
                <a:lnTo>
                  <a:pt x="246297" y="117428"/>
                </a:lnTo>
                <a:lnTo>
                  <a:pt x="251564" y="156599"/>
                </a:lnTo>
                <a:lnTo>
                  <a:pt x="196058" y="156599"/>
                </a:lnTo>
                <a:lnTo>
                  <a:pt x="163502" y="157429"/>
                </a:lnTo>
                <a:lnTo>
                  <a:pt x="96666" y="167390"/>
                </a:lnTo>
                <a:lnTo>
                  <a:pt x="39593" y="195713"/>
                </a:lnTo>
                <a:lnTo>
                  <a:pt x="4938" y="249888"/>
                </a:lnTo>
                <a:lnTo>
                  <a:pt x="0" y="288767"/>
                </a:lnTo>
                <a:lnTo>
                  <a:pt x="11508" y="337696"/>
                </a:lnTo>
                <a:lnTo>
                  <a:pt x="41949" y="373664"/>
                </a:lnTo>
                <a:lnTo>
                  <a:pt x="85194" y="395849"/>
                </a:lnTo>
                <a:lnTo>
                  <a:pt x="135114" y="403426"/>
                </a:lnTo>
                <a:lnTo>
                  <a:pt x="169849" y="399019"/>
                </a:lnTo>
                <a:lnTo>
                  <a:pt x="203295" y="386123"/>
                </a:lnTo>
                <a:lnTo>
                  <a:pt x="232503" y="365231"/>
                </a:lnTo>
                <a:lnTo>
                  <a:pt x="254527" y="336835"/>
                </a:lnTo>
                <a:lnTo>
                  <a:pt x="345523" y="336835"/>
                </a:lnTo>
                <a:lnTo>
                  <a:pt x="345213" y="330088"/>
                </a:lnTo>
                <a:lnTo>
                  <a:pt x="160013" y="330088"/>
                </a:lnTo>
                <a:lnTo>
                  <a:pt x="134863" y="327354"/>
                </a:lnTo>
                <a:lnTo>
                  <a:pt x="114647" y="318865"/>
                </a:lnTo>
                <a:lnTo>
                  <a:pt x="101214" y="304191"/>
                </a:lnTo>
                <a:lnTo>
                  <a:pt x="96414" y="282902"/>
                </a:lnTo>
                <a:lnTo>
                  <a:pt x="107553" y="247541"/>
                </a:lnTo>
                <a:lnTo>
                  <a:pt x="135439" y="227407"/>
                </a:lnTo>
                <a:lnTo>
                  <a:pt x="171775" y="218362"/>
                </a:lnTo>
                <a:lnTo>
                  <a:pt x="208266" y="216267"/>
                </a:lnTo>
                <a:lnTo>
                  <a:pt x="343046" y="216267"/>
                </a:lnTo>
                <a:lnTo>
                  <a:pt x="343025" y="162420"/>
                </a:lnTo>
                <a:lnTo>
                  <a:pt x="338863" y="110837"/>
                </a:lnTo>
                <a:lnTo>
                  <a:pt x="327213" y="73558"/>
                </a:lnTo>
                <a:close/>
              </a:path>
              <a:path w="349250" h="403859">
                <a:moveTo>
                  <a:pt x="345523" y="336835"/>
                </a:moveTo>
                <a:lnTo>
                  <a:pt x="256030" y="336835"/>
                </a:lnTo>
                <a:lnTo>
                  <a:pt x="256472" y="348037"/>
                </a:lnTo>
                <a:lnTo>
                  <a:pt x="257080" y="362546"/>
                </a:lnTo>
                <a:lnTo>
                  <a:pt x="258269" y="378610"/>
                </a:lnTo>
                <a:lnTo>
                  <a:pt x="260454" y="394474"/>
                </a:lnTo>
                <a:lnTo>
                  <a:pt x="348908" y="394474"/>
                </a:lnTo>
                <a:lnTo>
                  <a:pt x="347414" y="372497"/>
                </a:lnTo>
                <a:lnTo>
                  <a:pt x="346182" y="351152"/>
                </a:lnTo>
                <a:lnTo>
                  <a:pt x="345523" y="336835"/>
                </a:lnTo>
                <a:close/>
              </a:path>
              <a:path w="349250" h="403859">
                <a:moveTo>
                  <a:pt x="343046" y="216267"/>
                </a:moveTo>
                <a:lnTo>
                  <a:pt x="251785" y="216267"/>
                </a:lnTo>
                <a:lnTo>
                  <a:pt x="250822" y="238270"/>
                </a:lnTo>
                <a:lnTo>
                  <a:pt x="247467" y="259066"/>
                </a:lnTo>
                <a:lnTo>
                  <a:pt x="230776" y="295647"/>
                </a:lnTo>
                <a:lnTo>
                  <a:pt x="199613" y="321485"/>
                </a:lnTo>
                <a:lnTo>
                  <a:pt x="160013" y="330088"/>
                </a:lnTo>
                <a:lnTo>
                  <a:pt x="345213" y="330088"/>
                </a:lnTo>
                <a:lnTo>
                  <a:pt x="344484" y="308391"/>
                </a:lnTo>
                <a:lnTo>
                  <a:pt x="343784" y="278307"/>
                </a:lnTo>
                <a:lnTo>
                  <a:pt x="343490" y="264038"/>
                </a:lnTo>
                <a:lnTo>
                  <a:pt x="343149" y="238270"/>
                </a:lnTo>
                <a:lnTo>
                  <a:pt x="343046" y="216267"/>
                </a:lnTo>
                <a:close/>
              </a:path>
              <a:path w="349250" h="403859">
                <a:moveTo>
                  <a:pt x="176377" y="0"/>
                </a:moveTo>
                <a:lnTo>
                  <a:pt x="141857" y="2242"/>
                </a:lnTo>
                <a:lnTo>
                  <a:pt x="107817" y="7893"/>
                </a:lnTo>
                <a:lnTo>
                  <a:pt x="74512" y="16895"/>
                </a:lnTo>
                <a:lnTo>
                  <a:pt x="42191" y="29194"/>
                </a:lnTo>
                <a:lnTo>
                  <a:pt x="45067" y="115454"/>
                </a:lnTo>
                <a:lnTo>
                  <a:pt x="71985" y="98173"/>
                </a:lnTo>
                <a:lnTo>
                  <a:pt x="101423" y="84964"/>
                </a:lnTo>
                <a:lnTo>
                  <a:pt x="132537" y="76526"/>
                </a:lnTo>
                <a:lnTo>
                  <a:pt x="164480" y="73558"/>
                </a:lnTo>
                <a:lnTo>
                  <a:pt x="327213" y="73558"/>
                </a:lnTo>
                <a:lnTo>
                  <a:pt x="326003" y="69684"/>
                </a:lnTo>
                <a:lnTo>
                  <a:pt x="303884" y="38493"/>
                </a:lnTo>
                <a:lnTo>
                  <a:pt x="271947" y="16795"/>
                </a:lnTo>
                <a:lnTo>
                  <a:pt x="229632" y="4120"/>
                </a:lnTo>
                <a:lnTo>
                  <a:pt x="17637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952298" y="1136622"/>
            <a:ext cx="227965" cy="394970"/>
          </a:xfrm>
          <a:custGeom>
            <a:avLst/>
            <a:gdLst/>
            <a:ahLst/>
            <a:cxnLst/>
            <a:rect l="l" t="t" r="r" b="b"/>
            <a:pathLst>
              <a:path w="227965" h="394969">
                <a:moveTo>
                  <a:pt x="89294" y="9074"/>
                </a:moveTo>
                <a:lnTo>
                  <a:pt x="0" y="9074"/>
                </a:lnTo>
                <a:lnTo>
                  <a:pt x="0" y="394552"/>
                </a:lnTo>
                <a:lnTo>
                  <a:pt x="100749" y="394552"/>
                </a:lnTo>
                <a:lnTo>
                  <a:pt x="100749" y="253079"/>
                </a:lnTo>
                <a:lnTo>
                  <a:pt x="101403" y="215463"/>
                </a:lnTo>
                <a:lnTo>
                  <a:pt x="105985" y="173826"/>
                </a:lnTo>
                <a:lnTo>
                  <a:pt x="118422" y="135279"/>
                </a:lnTo>
                <a:lnTo>
                  <a:pt x="142641" y="106935"/>
                </a:lnTo>
                <a:lnTo>
                  <a:pt x="179852" y="96657"/>
                </a:lnTo>
                <a:lnTo>
                  <a:pt x="89294" y="96657"/>
                </a:lnTo>
                <a:lnTo>
                  <a:pt x="89294" y="9074"/>
                </a:lnTo>
                <a:close/>
              </a:path>
              <a:path w="227965" h="394969">
                <a:moveTo>
                  <a:pt x="227592" y="95906"/>
                </a:moveTo>
                <a:lnTo>
                  <a:pt x="182570" y="95906"/>
                </a:lnTo>
                <a:lnTo>
                  <a:pt x="195954" y="96456"/>
                </a:lnTo>
                <a:lnTo>
                  <a:pt x="208514" y="98057"/>
                </a:lnTo>
                <a:lnTo>
                  <a:pt x="219357" y="100633"/>
                </a:lnTo>
                <a:lnTo>
                  <a:pt x="227592" y="104109"/>
                </a:lnTo>
                <a:lnTo>
                  <a:pt x="227592" y="95906"/>
                </a:lnTo>
                <a:close/>
              </a:path>
              <a:path w="227965" h="394969">
                <a:moveTo>
                  <a:pt x="204439" y="0"/>
                </a:moveTo>
                <a:lnTo>
                  <a:pt x="155399" y="10114"/>
                </a:lnTo>
                <a:lnTo>
                  <a:pt x="122868" y="34889"/>
                </a:lnTo>
                <a:lnTo>
                  <a:pt x="100761" y="66403"/>
                </a:lnTo>
                <a:lnTo>
                  <a:pt x="90798" y="96657"/>
                </a:lnTo>
                <a:lnTo>
                  <a:pt x="179852" y="96657"/>
                </a:lnTo>
                <a:lnTo>
                  <a:pt x="182570" y="95906"/>
                </a:lnTo>
                <a:lnTo>
                  <a:pt x="227592" y="95906"/>
                </a:lnTo>
                <a:lnTo>
                  <a:pt x="227592" y="3076"/>
                </a:lnTo>
                <a:lnTo>
                  <a:pt x="219948" y="1501"/>
                </a:lnTo>
                <a:lnTo>
                  <a:pt x="212220" y="475"/>
                </a:lnTo>
                <a:lnTo>
                  <a:pt x="20443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205145" y="1136834"/>
            <a:ext cx="363855" cy="403860"/>
          </a:xfrm>
          <a:custGeom>
            <a:avLst/>
            <a:gdLst/>
            <a:ahLst/>
            <a:cxnLst/>
            <a:rect l="l" t="t" r="r" b="b"/>
            <a:pathLst>
              <a:path w="363854" h="403859">
                <a:moveTo>
                  <a:pt x="179429" y="0"/>
                </a:moveTo>
                <a:lnTo>
                  <a:pt x="131667" y="5425"/>
                </a:lnTo>
                <a:lnTo>
                  <a:pt x="91326" y="20856"/>
                </a:lnTo>
                <a:lnTo>
                  <a:pt x="58378" y="45020"/>
                </a:lnTo>
                <a:lnTo>
                  <a:pt x="32798" y="76648"/>
                </a:lnTo>
                <a:lnTo>
                  <a:pt x="14559" y="114470"/>
                </a:lnTo>
                <a:lnTo>
                  <a:pt x="3635" y="157214"/>
                </a:lnTo>
                <a:lnTo>
                  <a:pt x="0" y="203610"/>
                </a:lnTo>
                <a:lnTo>
                  <a:pt x="4490" y="254502"/>
                </a:lnTo>
                <a:lnTo>
                  <a:pt x="17715" y="298535"/>
                </a:lnTo>
                <a:lnTo>
                  <a:pt x="39305" y="335353"/>
                </a:lnTo>
                <a:lnTo>
                  <a:pt x="68892" y="364605"/>
                </a:lnTo>
                <a:lnTo>
                  <a:pt x="106106" y="385937"/>
                </a:lnTo>
                <a:lnTo>
                  <a:pt x="150579" y="398995"/>
                </a:lnTo>
                <a:lnTo>
                  <a:pt x="201941" y="403426"/>
                </a:lnTo>
                <a:lnTo>
                  <a:pt x="240224" y="401449"/>
                </a:lnTo>
                <a:lnTo>
                  <a:pt x="274684" y="395582"/>
                </a:lnTo>
                <a:lnTo>
                  <a:pt x="305943" y="385919"/>
                </a:lnTo>
                <a:lnTo>
                  <a:pt x="334623" y="372557"/>
                </a:lnTo>
                <a:lnTo>
                  <a:pt x="334577" y="330088"/>
                </a:lnTo>
                <a:lnTo>
                  <a:pt x="206275" y="330088"/>
                </a:lnTo>
                <a:lnTo>
                  <a:pt x="163366" y="323619"/>
                </a:lnTo>
                <a:lnTo>
                  <a:pt x="129392" y="304730"/>
                </a:lnTo>
                <a:lnTo>
                  <a:pt x="106272" y="274199"/>
                </a:lnTo>
                <a:lnTo>
                  <a:pt x="95928" y="232803"/>
                </a:lnTo>
                <a:lnTo>
                  <a:pt x="363326" y="232803"/>
                </a:lnTo>
                <a:lnTo>
                  <a:pt x="361304" y="184119"/>
                </a:lnTo>
                <a:lnTo>
                  <a:pt x="358304" y="163742"/>
                </a:lnTo>
                <a:lnTo>
                  <a:pt x="95928" y="163742"/>
                </a:lnTo>
                <a:lnTo>
                  <a:pt x="103866" y="127810"/>
                </a:lnTo>
                <a:lnTo>
                  <a:pt x="121155" y="99109"/>
                </a:lnTo>
                <a:lnTo>
                  <a:pt x="148153" y="80089"/>
                </a:lnTo>
                <a:lnTo>
                  <a:pt x="185223" y="73205"/>
                </a:lnTo>
                <a:lnTo>
                  <a:pt x="328960" y="73205"/>
                </a:lnTo>
                <a:lnTo>
                  <a:pt x="325130" y="65879"/>
                </a:lnTo>
                <a:lnTo>
                  <a:pt x="300607" y="38137"/>
                </a:lnTo>
                <a:lnTo>
                  <a:pt x="268635" y="17429"/>
                </a:lnTo>
                <a:lnTo>
                  <a:pt x="228485" y="4477"/>
                </a:lnTo>
                <a:lnTo>
                  <a:pt x="179429" y="0"/>
                </a:lnTo>
                <a:close/>
              </a:path>
              <a:path w="363854" h="403859">
                <a:moveTo>
                  <a:pt x="334534" y="291148"/>
                </a:moveTo>
                <a:lnTo>
                  <a:pt x="305532" y="306088"/>
                </a:lnTo>
                <a:lnTo>
                  <a:pt x="274601" y="318490"/>
                </a:lnTo>
                <a:lnTo>
                  <a:pt x="241572" y="326955"/>
                </a:lnTo>
                <a:lnTo>
                  <a:pt x="206275" y="330088"/>
                </a:lnTo>
                <a:lnTo>
                  <a:pt x="334577" y="330088"/>
                </a:lnTo>
                <a:lnTo>
                  <a:pt x="334534" y="291148"/>
                </a:lnTo>
                <a:close/>
              </a:path>
              <a:path w="363854" h="403859">
                <a:moveTo>
                  <a:pt x="328960" y="73205"/>
                </a:moveTo>
                <a:lnTo>
                  <a:pt x="185223" y="73205"/>
                </a:lnTo>
                <a:lnTo>
                  <a:pt x="221343" y="80530"/>
                </a:lnTo>
                <a:lnTo>
                  <a:pt x="246141" y="100283"/>
                </a:lnTo>
                <a:lnTo>
                  <a:pt x="260945" y="129131"/>
                </a:lnTo>
                <a:lnTo>
                  <a:pt x="267088" y="163742"/>
                </a:lnTo>
                <a:lnTo>
                  <a:pt x="358304" y="163742"/>
                </a:lnTo>
                <a:lnTo>
                  <a:pt x="354750" y="139590"/>
                </a:lnTo>
                <a:lnTo>
                  <a:pt x="342935" y="99937"/>
                </a:lnTo>
                <a:lnTo>
                  <a:pt x="328960" y="7320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633839" y="1136700"/>
            <a:ext cx="355600" cy="394970"/>
          </a:xfrm>
          <a:custGeom>
            <a:avLst/>
            <a:gdLst/>
            <a:ahLst/>
            <a:cxnLst/>
            <a:rect l="l" t="t" r="r" b="b"/>
            <a:pathLst>
              <a:path w="355600" h="394969">
                <a:moveTo>
                  <a:pt x="341477" y="77837"/>
                </a:moveTo>
                <a:lnTo>
                  <a:pt x="189158" y="77837"/>
                </a:lnTo>
                <a:lnTo>
                  <a:pt x="226606" y="88516"/>
                </a:lnTo>
                <a:lnTo>
                  <a:pt x="246035" y="115547"/>
                </a:lnTo>
                <a:lnTo>
                  <a:pt x="253356" y="151418"/>
                </a:lnTo>
                <a:lnTo>
                  <a:pt x="254482" y="188616"/>
                </a:lnTo>
                <a:lnTo>
                  <a:pt x="254482" y="394474"/>
                </a:lnTo>
                <a:lnTo>
                  <a:pt x="355099" y="394474"/>
                </a:lnTo>
                <a:lnTo>
                  <a:pt x="355099" y="151218"/>
                </a:lnTo>
                <a:lnTo>
                  <a:pt x="350227" y="102148"/>
                </a:lnTo>
                <a:lnTo>
                  <a:pt x="341477" y="77837"/>
                </a:lnTo>
                <a:close/>
              </a:path>
              <a:path w="355600" h="394969">
                <a:moveTo>
                  <a:pt x="95352" y="8996"/>
                </a:moveTo>
                <a:lnTo>
                  <a:pt x="0" y="8996"/>
                </a:lnTo>
                <a:lnTo>
                  <a:pt x="0" y="394342"/>
                </a:lnTo>
                <a:lnTo>
                  <a:pt x="100704" y="394342"/>
                </a:lnTo>
                <a:lnTo>
                  <a:pt x="100704" y="205727"/>
                </a:lnTo>
                <a:lnTo>
                  <a:pt x="104288" y="164944"/>
                </a:lnTo>
                <a:lnTo>
                  <a:pt x="117632" y="123293"/>
                </a:lnTo>
                <a:lnTo>
                  <a:pt x="144626" y="90886"/>
                </a:lnTo>
                <a:lnTo>
                  <a:pt x="189158" y="77837"/>
                </a:lnTo>
                <a:lnTo>
                  <a:pt x="341477" y="77837"/>
                </a:lnTo>
                <a:lnTo>
                  <a:pt x="335556" y="61386"/>
                </a:lnTo>
                <a:lnTo>
                  <a:pt x="95352" y="61386"/>
                </a:lnTo>
                <a:lnTo>
                  <a:pt x="95352" y="8996"/>
                </a:lnTo>
                <a:close/>
              </a:path>
              <a:path w="355600" h="394969">
                <a:moveTo>
                  <a:pt x="223744" y="0"/>
                </a:moveTo>
                <a:lnTo>
                  <a:pt x="186186" y="3390"/>
                </a:lnTo>
                <a:lnTo>
                  <a:pt x="152422" y="14156"/>
                </a:lnTo>
                <a:lnTo>
                  <a:pt x="122597" y="33190"/>
                </a:lnTo>
                <a:lnTo>
                  <a:pt x="96856" y="61386"/>
                </a:lnTo>
                <a:lnTo>
                  <a:pt x="335556" y="61386"/>
                </a:lnTo>
                <a:lnTo>
                  <a:pt x="335229" y="60478"/>
                </a:lnTo>
                <a:lnTo>
                  <a:pt x="309531" y="28221"/>
                </a:lnTo>
                <a:lnTo>
                  <a:pt x="272561" y="7390"/>
                </a:lnTo>
                <a:lnTo>
                  <a:pt x="22374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0030511" y="1036417"/>
            <a:ext cx="271145" cy="504190"/>
          </a:xfrm>
          <a:custGeom>
            <a:avLst/>
            <a:gdLst/>
            <a:ahLst/>
            <a:cxnLst/>
            <a:rect l="l" t="t" r="r" b="b"/>
            <a:pathLst>
              <a:path w="271145" h="504190">
                <a:moveTo>
                  <a:pt x="174873" y="182618"/>
                </a:moveTo>
                <a:lnTo>
                  <a:pt x="74301" y="182618"/>
                </a:lnTo>
                <a:lnTo>
                  <a:pt x="74301" y="378644"/>
                </a:lnTo>
                <a:lnTo>
                  <a:pt x="82333" y="430432"/>
                </a:lnTo>
                <a:lnTo>
                  <a:pt x="105918" y="469809"/>
                </a:lnTo>
                <a:lnTo>
                  <a:pt x="144288" y="494849"/>
                </a:lnTo>
                <a:lnTo>
                  <a:pt x="196677" y="503623"/>
                </a:lnTo>
                <a:lnTo>
                  <a:pt x="215452" y="503385"/>
                </a:lnTo>
                <a:lnTo>
                  <a:pt x="234140" y="501830"/>
                </a:lnTo>
                <a:lnTo>
                  <a:pt x="252672" y="498967"/>
                </a:lnTo>
                <a:lnTo>
                  <a:pt x="270978" y="494803"/>
                </a:lnTo>
                <a:lnTo>
                  <a:pt x="268367" y="425875"/>
                </a:lnTo>
                <a:lnTo>
                  <a:pt x="222152" y="425875"/>
                </a:lnTo>
                <a:lnTo>
                  <a:pt x="198551" y="420565"/>
                </a:lnTo>
                <a:lnTo>
                  <a:pt x="184100" y="406415"/>
                </a:lnTo>
                <a:lnTo>
                  <a:pt x="176856" y="386097"/>
                </a:lnTo>
                <a:lnTo>
                  <a:pt x="174873" y="362282"/>
                </a:lnTo>
                <a:lnTo>
                  <a:pt x="174873" y="182618"/>
                </a:lnTo>
                <a:close/>
              </a:path>
              <a:path w="271145" h="504190">
                <a:moveTo>
                  <a:pt x="267971" y="415423"/>
                </a:moveTo>
                <a:lnTo>
                  <a:pt x="258946" y="419884"/>
                </a:lnTo>
                <a:lnTo>
                  <a:pt x="247914" y="423163"/>
                </a:lnTo>
                <a:lnTo>
                  <a:pt x="235456" y="425184"/>
                </a:lnTo>
                <a:lnTo>
                  <a:pt x="222152" y="425875"/>
                </a:lnTo>
                <a:lnTo>
                  <a:pt x="268367" y="425875"/>
                </a:lnTo>
                <a:lnTo>
                  <a:pt x="267971" y="415423"/>
                </a:lnTo>
                <a:close/>
              </a:path>
              <a:path w="271145" h="504190">
                <a:moveTo>
                  <a:pt x="264212" y="109280"/>
                </a:moveTo>
                <a:lnTo>
                  <a:pt x="0" y="109280"/>
                </a:lnTo>
                <a:lnTo>
                  <a:pt x="0" y="182618"/>
                </a:lnTo>
                <a:lnTo>
                  <a:pt x="264212" y="182618"/>
                </a:lnTo>
                <a:lnTo>
                  <a:pt x="264212" y="109280"/>
                </a:lnTo>
                <a:close/>
              </a:path>
              <a:path w="271145" h="504190">
                <a:moveTo>
                  <a:pt x="174873" y="0"/>
                </a:moveTo>
                <a:lnTo>
                  <a:pt x="74301" y="32193"/>
                </a:lnTo>
                <a:lnTo>
                  <a:pt x="74301" y="109280"/>
                </a:lnTo>
                <a:lnTo>
                  <a:pt x="174873" y="109280"/>
                </a:lnTo>
                <a:lnTo>
                  <a:pt x="17487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0357129" y="1008722"/>
            <a:ext cx="351155" cy="522605"/>
          </a:xfrm>
          <a:custGeom>
            <a:avLst/>
            <a:gdLst/>
            <a:ahLst/>
            <a:cxnLst/>
            <a:rect l="l" t="t" r="r" b="b"/>
            <a:pathLst>
              <a:path w="351154" h="522605">
                <a:moveTo>
                  <a:pt x="132681" y="0"/>
                </a:moveTo>
                <a:lnTo>
                  <a:pt x="0" y="0"/>
                </a:lnTo>
                <a:lnTo>
                  <a:pt x="0" y="522541"/>
                </a:lnTo>
                <a:lnTo>
                  <a:pt x="104951" y="522541"/>
                </a:lnTo>
                <a:lnTo>
                  <a:pt x="104951" y="324091"/>
                </a:lnTo>
                <a:lnTo>
                  <a:pt x="149179" y="324091"/>
                </a:lnTo>
                <a:lnTo>
                  <a:pt x="195817" y="321290"/>
                </a:lnTo>
                <a:lnTo>
                  <a:pt x="238448" y="312493"/>
                </a:lnTo>
                <a:lnTo>
                  <a:pt x="275916" y="297111"/>
                </a:lnTo>
                <a:lnTo>
                  <a:pt x="307067" y="274553"/>
                </a:lnTo>
                <a:lnTo>
                  <a:pt x="330747" y="244229"/>
                </a:lnTo>
                <a:lnTo>
                  <a:pt x="331709" y="241755"/>
                </a:lnTo>
                <a:lnTo>
                  <a:pt x="105084" y="241755"/>
                </a:lnTo>
                <a:lnTo>
                  <a:pt x="105084" y="82334"/>
                </a:lnTo>
                <a:lnTo>
                  <a:pt x="332454" y="82334"/>
                </a:lnTo>
                <a:lnTo>
                  <a:pt x="327732" y="71958"/>
                </a:lnTo>
                <a:lnTo>
                  <a:pt x="301034" y="43296"/>
                </a:lnTo>
                <a:lnTo>
                  <a:pt x="266525" y="22803"/>
                </a:lnTo>
                <a:lnTo>
                  <a:pt x="225860" y="9445"/>
                </a:lnTo>
                <a:lnTo>
                  <a:pt x="180694" y="2189"/>
                </a:lnTo>
                <a:lnTo>
                  <a:pt x="132681" y="0"/>
                </a:lnTo>
                <a:close/>
              </a:path>
              <a:path w="351154" h="522605">
                <a:moveTo>
                  <a:pt x="332454" y="82334"/>
                </a:moveTo>
                <a:lnTo>
                  <a:pt x="141837" y="82334"/>
                </a:lnTo>
                <a:lnTo>
                  <a:pt x="180241" y="86554"/>
                </a:lnTo>
                <a:lnTo>
                  <a:pt x="212036" y="100388"/>
                </a:lnTo>
                <a:lnTo>
                  <a:pt x="233698" y="125590"/>
                </a:lnTo>
                <a:lnTo>
                  <a:pt x="241702" y="163920"/>
                </a:lnTo>
                <a:lnTo>
                  <a:pt x="233487" y="201663"/>
                </a:lnTo>
                <a:lnTo>
                  <a:pt x="211473" y="225577"/>
                </a:lnTo>
                <a:lnTo>
                  <a:pt x="179607" y="238121"/>
                </a:lnTo>
                <a:lnTo>
                  <a:pt x="141837" y="241755"/>
                </a:lnTo>
                <a:lnTo>
                  <a:pt x="331709" y="241755"/>
                </a:lnTo>
                <a:lnTo>
                  <a:pt x="345801" y="205548"/>
                </a:lnTo>
                <a:lnTo>
                  <a:pt x="351076" y="157921"/>
                </a:lnTo>
                <a:lnTo>
                  <a:pt x="344964" y="109821"/>
                </a:lnTo>
                <a:lnTo>
                  <a:pt x="332454" y="8233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0724302" y="1136700"/>
            <a:ext cx="349250" cy="403860"/>
          </a:xfrm>
          <a:custGeom>
            <a:avLst/>
            <a:gdLst/>
            <a:ahLst/>
            <a:cxnLst/>
            <a:rect l="l" t="t" r="r" b="b"/>
            <a:pathLst>
              <a:path w="349250" h="403859">
                <a:moveTo>
                  <a:pt x="327180" y="73558"/>
                </a:moveTo>
                <a:lnTo>
                  <a:pt x="164569" y="73558"/>
                </a:lnTo>
                <a:lnTo>
                  <a:pt x="203196" y="77801"/>
                </a:lnTo>
                <a:lnTo>
                  <a:pt x="230351" y="91793"/>
                </a:lnTo>
                <a:lnTo>
                  <a:pt x="246386" y="117428"/>
                </a:lnTo>
                <a:lnTo>
                  <a:pt x="251653" y="156599"/>
                </a:lnTo>
                <a:lnTo>
                  <a:pt x="196103" y="156599"/>
                </a:lnTo>
                <a:lnTo>
                  <a:pt x="163335" y="157429"/>
                </a:lnTo>
                <a:lnTo>
                  <a:pt x="96604" y="167390"/>
                </a:lnTo>
                <a:lnTo>
                  <a:pt x="39593" y="195713"/>
                </a:lnTo>
                <a:lnTo>
                  <a:pt x="4938" y="249888"/>
                </a:lnTo>
                <a:lnTo>
                  <a:pt x="0" y="288767"/>
                </a:lnTo>
                <a:lnTo>
                  <a:pt x="11508" y="337696"/>
                </a:lnTo>
                <a:lnTo>
                  <a:pt x="41949" y="373664"/>
                </a:lnTo>
                <a:lnTo>
                  <a:pt x="85194" y="395849"/>
                </a:lnTo>
                <a:lnTo>
                  <a:pt x="135114" y="403426"/>
                </a:lnTo>
                <a:lnTo>
                  <a:pt x="169830" y="399019"/>
                </a:lnTo>
                <a:lnTo>
                  <a:pt x="203279" y="386123"/>
                </a:lnTo>
                <a:lnTo>
                  <a:pt x="232498" y="365231"/>
                </a:lnTo>
                <a:lnTo>
                  <a:pt x="254528" y="336835"/>
                </a:lnTo>
                <a:lnTo>
                  <a:pt x="345506" y="336835"/>
                </a:lnTo>
                <a:lnTo>
                  <a:pt x="345195" y="330088"/>
                </a:lnTo>
                <a:lnTo>
                  <a:pt x="159837" y="330088"/>
                </a:lnTo>
                <a:lnTo>
                  <a:pt x="134669" y="327354"/>
                </a:lnTo>
                <a:lnTo>
                  <a:pt x="114460" y="318865"/>
                </a:lnTo>
                <a:lnTo>
                  <a:pt x="101050" y="304191"/>
                </a:lnTo>
                <a:lnTo>
                  <a:pt x="96282" y="282902"/>
                </a:lnTo>
                <a:lnTo>
                  <a:pt x="107420" y="247541"/>
                </a:lnTo>
                <a:lnTo>
                  <a:pt x="135301" y="227407"/>
                </a:lnTo>
                <a:lnTo>
                  <a:pt x="171625" y="218362"/>
                </a:lnTo>
                <a:lnTo>
                  <a:pt x="208089" y="216267"/>
                </a:lnTo>
                <a:lnTo>
                  <a:pt x="343002" y="216267"/>
                </a:lnTo>
                <a:lnTo>
                  <a:pt x="342981" y="162420"/>
                </a:lnTo>
                <a:lnTo>
                  <a:pt x="338822" y="110837"/>
                </a:lnTo>
                <a:lnTo>
                  <a:pt x="327180" y="73558"/>
                </a:lnTo>
                <a:close/>
              </a:path>
              <a:path w="349250" h="403859">
                <a:moveTo>
                  <a:pt x="345506" y="336835"/>
                </a:moveTo>
                <a:lnTo>
                  <a:pt x="256030" y="336835"/>
                </a:lnTo>
                <a:lnTo>
                  <a:pt x="257115" y="362546"/>
                </a:lnTo>
                <a:lnTo>
                  <a:pt x="258295" y="378610"/>
                </a:lnTo>
                <a:lnTo>
                  <a:pt x="260454" y="394474"/>
                </a:lnTo>
                <a:lnTo>
                  <a:pt x="348908" y="394474"/>
                </a:lnTo>
                <a:lnTo>
                  <a:pt x="347408" y="372497"/>
                </a:lnTo>
                <a:lnTo>
                  <a:pt x="346166" y="351152"/>
                </a:lnTo>
                <a:lnTo>
                  <a:pt x="345506" y="336835"/>
                </a:lnTo>
                <a:close/>
              </a:path>
              <a:path w="349250" h="403859">
                <a:moveTo>
                  <a:pt x="343002" y="216267"/>
                </a:moveTo>
                <a:lnTo>
                  <a:pt x="251653" y="216267"/>
                </a:lnTo>
                <a:lnTo>
                  <a:pt x="250689" y="238270"/>
                </a:lnTo>
                <a:lnTo>
                  <a:pt x="247329" y="259066"/>
                </a:lnTo>
                <a:lnTo>
                  <a:pt x="230600" y="295647"/>
                </a:lnTo>
                <a:lnTo>
                  <a:pt x="199444" y="321500"/>
                </a:lnTo>
                <a:lnTo>
                  <a:pt x="159837" y="330088"/>
                </a:lnTo>
                <a:lnTo>
                  <a:pt x="345195" y="330088"/>
                </a:lnTo>
                <a:lnTo>
                  <a:pt x="344486" y="308391"/>
                </a:lnTo>
                <a:lnTo>
                  <a:pt x="343933" y="286777"/>
                </a:lnTo>
                <a:lnTo>
                  <a:pt x="343451" y="264038"/>
                </a:lnTo>
                <a:lnTo>
                  <a:pt x="343105" y="238270"/>
                </a:lnTo>
                <a:lnTo>
                  <a:pt x="343002" y="216267"/>
                </a:lnTo>
                <a:close/>
              </a:path>
              <a:path w="349250" h="403859">
                <a:moveTo>
                  <a:pt x="176377" y="0"/>
                </a:moveTo>
                <a:lnTo>
                  <a:pt x="141802" y="2232"/>
                </a:lnTo>
                <a:lnTo>
                  <a:pt x="107707" y="7879"/>
                </a:lnTo>
                <a:lnTo>
                  <a:pt x="74346" y="16884"/>
                </a:lnTo>
                <a:lnTo>
                  <a:pt x="41972" y="29194"/>
                </a:lnTo>
                <a:lnTo>
                  <a:pt x="45156" y="115454"/>
                </a:lnTo>
                <a:lnTo>
                  <a:pt x="72067" y="98173"/>
                </a:lnTo>
                <a:lnTo>
                  <a:pt x="101496" y="84964"/>
                </a:lnTo>
                <a:lnTo>
                  <a:pt x="132607" y="76526"/>
                </a:lnTo>
                <a:lnTo>
                  <a:pt x="164569" y="73558"/>
                </a:lnTo>
                <a:lnTo>
                  <a:pt x="327180" y="73558"/>
                </a:lnTo>
                <a:lnTo>
                  <a:pt x="325970" y="69684"/>
                </a:lnTo>
                <a:lnTo>
                  <a:pt x="303862" y="38493"/>
                </a:lnTo>
                <a:lnTo>
                  <a:pt x="271936" y="16795"/>
                </a:lnTo>
                <a:lnTo>
                  <a:pt x="229628" y="4120"/>
                </a:lnTo>
                <a:lnTo>
                  <a:pt x="17637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1093688" y="1145697"/>
            <a:ext cx="401320" cy="551815"/>
          </a:xfrm>
          <a:custGeom>
            <a:avLst/>
            <a:gdLst/>
            <a:ahLst/>
            <a:cxnLst/>
            <a:rect l="l" t="t" r="r" b="b"/>
            <a:pathLst>
              <a:path w="401320" h="551814">
                <a:moveTo>
                  <a:pt x="30782" y="467064"/>
                </a:moveTo>
                <a:lnTo>
                  <a:pt x="24015" y="541152"/>
                </a:lnTo>
                <a:lnTo>
                  <a:pt x="77242" y="550871"/>
                </a:lnTo>
                <a:lnTo>
                  <a:pt x="95309" y="551604"/>
                </a:lnTo>
                <a:lnTo>
                  <a:pt x="141453" y="544999"/>
                </a:lnTo>
                <a:lnTo>
                  <a:pt x="176484" y="526710"/>
                </a:lnTo>
                <a:lnTo>
                  <a:pt x="202925" y="499025"/>
                </a:lnTo>
                <a:lnTo>
                  <a:pt x="217716" y="473767"/>
                </a:lnTo>
                <a:lnTo>
                  <a:pt x="82571" y="473767"/>
                </a:lnTo>
                <a:lnTo>
                  <a:pt x="65822" y="473339"/>
                </a:lnTo>
                <a:lnTo>
                  <a:pt x="52166" y="472069"/>
                </a:lnTo>
                <a:lnTo>
                  <a:pt x="40765" y="469971"/>
                </a:lnTo>
                <a:lnTo>
                  <a:pt x="30782" y="467064"/>
                </a:lnTo>
                <a:close/>
              </a:path>
              <a:path w="401320" h="551814">
                <a:moveTo>
                  <a:pt x="111098" y="0"/>
                </a:moveTo>
                <a:lnTo>
                  <a:pt x="0" y="0"/>
                </a:lnTo>
                <a:lnTo>
                  <a:pt x="147850" y="404926"/>
                </a:lnTo>
                <a:lnTo>
                  <a:pt x="143348" y="433041"/>
                </a:lnTo>
                <a:lnTo>
                  <a:pt x="130403" y="454776"/>
                </a:lnTo>
                <a:lnTo>
                  <a:pt x="109862" y="468796"/>
                </a:lnTo>
                <a:lnTo>
                  <a:pt x="82571" y="473767"/>
                </a:lnTo>
                <a:lnTo>
                  <a:pt x="217716" y="473767"/>
                </a:lnTo>
                <a:lnTo>
                  <a:pt x="223300" y="464233"/>
                </a:lnTo>
                <a:lnTo>
                  <a:pt x="240131" y="424621"/>
                </a:lnTo>
                <a:lnTo>
                  <a:pt x="255943" y="382479"/>
                </a:lnTo>
                <a:lnTo>
                  <a:pt x="294232" y="281402"/>
                </a:lnTo>
                <a:lnTo>
                  <a:pt x="204373" y="281402"/>
                </a:lnTo>
                <a:lnTo>
                  <a:pt x="111098" y="0"/>
                </a:lnTo>
                <a:close/>
              </a:path>
              <a:path w="401320" h="551814">
                <a:moveTo>
                  <a:pt x="400831" y="0"/>
                </a:moveTo>
                <a:lnTo>
                  <a:pt x="298754" y="0"/>
                </a:lnTo>
                <a:lnTo>
                  <a:pt x="205877" y="281402"/>
                </a:lnTo>
                <a:lnTo>
                  <a:pt x="294232" y="281402"/>
                </a:lnTo>
                <a:lnTo>
                  <a:pt x="40083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154927" y="1742414"/>
            <a:ext cx="156829" cy="25115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347854" y="1742415"/>
            <a:ext cx="193531" cy="25114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594986" y="1745942"/>
            <a:ext cx="171248" cy="24762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829744" y="1745942"/>
            <a:ext cx="178987" cy="244137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9137566" y="1770241"/>
            <a:ext cx="0" cy="220345"/>
          </a:xfrm>
          <a:custGeom>
            <a:avLst/>
            <a:gdLst/>
            <a:ahLst/>
            <a:cxnLst/>
            <a:rect l="l" t="t" r="r" b="b"/>
            <a:pathLst>
              <a:path h="220344">
                <a:moveTo>
                  <a:pt x="0" y="0"/>
                </a:moveTo>
                <a:lnTo>
                  <a:pt x="0" y="219838"/>
                </a:lnTo>
              </a:path>
            </a:pathLst>
          </a:custGeom>
          <a:ln w="2689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9048757" y="1758092"/>
            <a:ext cx="177165" cy="0"/>
          </a:xfrm>
          <a:custGeom>
            <a:avLst/>
            <a:gdLst/>
            <a:ahLst/>
            <a:cxnLst/>
            <a:rect l="l" t="t" r="r" b="b"/>
            <a:pathLst>
              <a:path w="177165">
                <a:moveTo>
                  <a:pt x="0" y="0"/>
                </a:moveTo>
                <a:lnTo>
                  <a:pt x="176909" y="0"/>
                </a:lnTo>
              </a:path>
            </a:pathLst>
          </a:custGeom>
          <a:ln w="2429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9338852" y="1742415"/>
            <a:ext cx="193530" cy="25114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9587578" y="1745942"/>
            <a:ext cx="178855" cy="244137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9913265" y="1745942"/>
            <a:ext cx="171246" cy="24762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0135463" y="1742239"/>
            <a:ext cx="157802" cy="250797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5739225" y="4438395"/>
            <a:ext cx="5793740" cy="142684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85875" marR="5080" indent="346075">
              <a:lnSpc>
                <a:spcPct val="101400"/>
              </a:lnSpc>
              <a:spcBef>
                <a:spcPts val="50"/>
              </a:spcBef>
            </a:pPr>
            <a:r>
              <a:rPr sz="2800" b="1" spc="-155" dirty="0">
                <a:solidFill>
                  <a:srgbClr val="FFFFFF"/>
                </a:solidFill>
                <a:latin typeface="Trebuchet MS"/>
                <a:cs typeface="Trebuchet MS"/>
              </a:rPr>
              <a:t>PAY </a:t>
            </a:r>
            <a:r>
              <a:rPr sz="2800" b="1" dirty="0">
                <a:solidFill>
                  <a:srgbClr val="FFFFFF"/>
                </a:solidFill>
                <a:latin typeface="Trebuchet MS"/>
                <a:cs typeface="Trebuchet MS"/>
              </a:rPr>
              <a:t>ONLINE FOR SCHOOL  DINNERS, </a:t>
            </a:r>
            <a:r>
              <a:rPr sz="2800" b="1" spc="-5" dirty="0">
                <a:solidFill>
                  <a:srgbClr val="FFFFFF"/>
                </a:solidFill>
                <a:latin typeface="Trebuchet MS"/>
                <a:cs typeface="Trebuchet MS"/>
              </a:rPr>
              <a:t>TRIPS </a:t>
            </a:r>
            <a:r>
              <a:rPr sz="2800" b="1" dirty="0">
                <a:solidFill>
                  <a:srgbClr val="FFFFFF"/>
                </a:solidFill>
                <a:latin typeface="Trebuchet MS"/>
                <a:cs typeface="Trebuchet MS"/>
              </a:rPr>
              <a:t>AND</a:t>
            </a:r>
            <a:r>
              <a:rPr sz="2800" b="1" spc="-28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00" b="1" spc="-5" dirty="0">
                <a:solidFill>
                  <a:srgbClr val="FFFFFF"/>
                </a:solidFill>
                <a:latin typeface="Trebuchet MS"/>
                <a:cs typeface="Trebuchet MS"/>
              </a:rPr>
              <a:t>CLUBS</a:t>
            </a:r>
            <a:endParaRPr sz="2800">
              <a:latin typeface="Trebuchet MS"/>
              <a:cs typeface="Trebuchet MS"/>
            </a:endParaRPr>
          </a:p>
          <a:p>
            <a:pPr marL="12700">
              <a:lnSpc>
                <a:spcPts val="4265"/>
              </a:lnSpc>
            </a:pPr>
            <a:r>
              <a:rPr sz="3600" b="1" spc="-5" dirty="0">
                <a:solidFill>
                  <a:srgbClr val="FFEC00"/>
                </a:solidFill>
                <a:latin typeface="Trebuchet MS"/>
                <a:cs typeface="Trebuchet MS"/>
              </a:rPr>
              <a:t>IT’S </a:t>
            </a:r>
            <a:r>
              <a:rPr sz="3600" b="1" spc="-95" dirty="0">
                <a:solidFill>
                  <a:srgbClr val="FFEC00"/>
                </a:solidFill>
                <a:latin typeface="Trebuchet MS"/>
                <a:cs typeface="Trebuchet MS"/>
              </a:rPr>
              <a:t>EASY, </a:t>
            </a:r>
            <a:r>
              <a:rPr sz="3600" b="1" spc="-5" dirty="0">
                <a:solidFill>
                  <a:srgbClr val="FFEC00"/>
                </a:solidFill>
                <a:latin typeface="Trebuchet MS"/>
                <a:cs typeface="Trebuchet MS"/>
              </a:rPr>
              <a:t>QUICK AND</a:t>
            </a:r>
            <a:r>
              <a:rPr sz="3600" b="1" spc="-190" dirty="0">
                <a:solidFill>
                  <a:srgbClr val="FFEC00"/>
                </a:solidFill>
                <a:latin typeface="Trebuchet MS"/>
                <a:cs typeface="Trebuchet MS"/>
              </a:rPr>
              <a:t> </a:t>
            </a:r>
            <a:r>
              <a:rPr sz="3600" b="1" spc="-5" dirty="0">
                <a:solidFill>
                  <a:srgbClr val="FFEC00"/>
                </a:solidFill>
                <a:latin typeface="Trebuchet MS"/>
                <a:cs typeface="Trebuchet MS"/>
              </a:rPr>
              <a:t>SAFE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27300" y="6505447"/>
            <a:ext cx="936625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FFFFFF"/>
                </a:solidFill>
                <a:latin typeface="Trebuchet MS"/>
                <a:cs typeface="Trebuchet MS"/>
              </a:rPr>
              <a:t>© </a:t>
            </a:r>
            <a:r>
              <a:rPr sz="900" spc="-5" dirty="0" err="1">
                <a:solidFill>
                  <a:srgbClr val="FFFFFF"/>
                </a:solidFill>
                <a:latin typeface="Trebuchet MS"/>
                <a:cs typeface="Trebuchet MS"/>
              </a:rPr>
              <a:t>ParentPay</a:t>
            </a:r>
            <a:r>
              <a:rPr sz="900" spc="-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900" dirty="0">
                <a:solidFill>
                  <a:srgbClr val="FFFFFF"/>
                </a:solidFill>
                <a:latin typeface="Trebuchet MS"/>
                <a:cs typeface="Trebuchet MS"/>
              </a:rPr>
              <a:t>201</a:t>
            </a:r>
            <a:r>
              <a:rPr lang="en-GB" sz="900" dirty="0">
                <a:solidFill>
                  <a:srgbClr val="FFFFFF"/>
                </a:solidFill>
                <a:latin typeface="Trebuchet MS"/>
                <a:cs typeface="Trebuchet MS"/>
              </a:rPr>
              <a:t>9</a:t>
            </a:r>
            <a:endParaRPr sz="900" dirty="0">
              <a:latin typeface="Trebuchet MS"/>
              <a:cs typeface="Trebuchet MS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60960" y="24383"/>
            <a:ext cx="5370576" cy="6565392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16DFF840-4532-4213-90C6-80F0133E839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44" r="21101"/>
          <a:stretch/>
        </p:blipFill>
        <p:spPr>
          <a:xfrm>
            <a:off x="9079991" y="3052899"/>
            <a:ext cx="2743200" cy="2768600"/>
          </a:xfrm>
          <a:prstGeom prst="rect">
            <a:avLst/>
          </a:prstGeom>
        </p:spPr>
      </p:pic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7298" y="571500"/>
            <a:ext cx="430720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spc="-5" dirty="0">
                <a:latin typeface="Trebuchet MS"/>
                <a:cs typeface="Trebuchet MS"/>
              </a:rPr>
              <a:t>WHY </a:t>
            </a:r>
            <a:r>
              <a:rPr sz="3200" b="1" dirty="0">
                <a:latin typeface="Trebuchet MS"/>
                <a:cs typeface="Trebuchet MS"/>
              </a:rPr>
              <a:t>USE</a:t>
            </a:r>
            <a:r>
              <a:rPr sz="3200" b="1" spc="-125" dirty="0">
                <a:latin typeface="Trebuchet MS"/>
                <a:cs typeface="Trebuchet MS"/>
              </a:rPr>
              <a:t> </a:t>
            </a:r>
            <a:r>
              <a:rPr sz="3200" b="1" spc="-80" dirty="0">
                <a:latin typeface="Trebuchet MS"/>
                <a:cs typeface="Trebuchet MS"/>
              </a:rPr>
              <a:t>PARENTPAY…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40000" y="1541599"/>
            <a:ext cx="165100" cy="1778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32099" y="1871799"/>
            <a:ext cx="114300" cy="127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32099" y="2214699"/>
            <a:ext cx="114300" cy="127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40000" y="2722699"/>
            <a:ext cx="165100" cy="1778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32099" y="3052899"/>
            <a:ext cx="114300" cy="127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32099" y="3395799"/>
            <a:ext cx="114300" cy="127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40000" y="3903799"/>
            <a:ext cx="165100" cy="1778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32099" y="4233999"/>
            <a:ext cx="114300" cy="127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32099" y="4576899"/>
            <a:ext cx="114300" cy="127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40000" y="5084899"/>
            <a:ext cx="165100" cy="1777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32099" y="5427799"/>
            <a:ext cx="114300" cy="127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815589" y="1376171"/>
            <a:ext cx="7573645" cy="42386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3015"/>
              </a:lnSpc>
              <a:spcBef>
                <a:spcPts val="100"/>
              </a:spcBef>
            </a:pPr>
            <a:r>
              <a:rPr sz="2600" spc="-5" dirty="0">
                <a:solidFill>
                  <a:srgbClr val="009DDE"/>
                </a:solidFill>
                <a:latin typeface="Trebuchet MS"/>
                <a:cs typeface="Trebuchet MS"/>
              </a:rPr>
              <a:t>Convenient </a:t>
            </a:r>
            <a:r>
              <a:rPr sz="2600" dirty="0">
                <a:solidFill>
                  <a:srgbClr val="009DDE"/>
                </a:solidFill>
                <a:latin typeface="Trebuchet MS"/>
                <a:cs typeface="Trebuchet MS"/>
              </a:rPr>
              <a:t>&amp; </a:t>
            </a:r>
            <a:r>
              <a:rPr sz="2600" spc="-5" dirty="0">
                <a:solidFill>
                  <a:srgbClr val="009DDE"/>
                </a:solidFill>
                <a:latin typeface="Trebuchet MS"/>
                <a:cs typeface="Trebuchet MS"/>
              </a:rPr>
              <a:t>transparent</a:t>
            </a:r>
            <a:endParaRPr sz="2600" dirty="0">
              <a:latin typeface="Trebuchet MS"/>
              <a:cs typeface="Trebuchet MS"/>
            </a:endParaRPr>
          </a:p>
          <a:p>
            <a:pPr marL="300990">
              <a:lnSpc>
                <a:spcPts val="2175"/>
              </a:lnSpc>
            </a:pPr>
            <a:r>
              <a:rPr sz="1900" spc="-20" dirty="0">
                <a:solidFill>
                  <a:srgbClr val="706F6F"/>
                </a:solidFill>
                <a:latin typeface="Trebuchet MS"/>
                <a:cs typeface="Trebuchet MS"/>
              </a:rPr>
              <a:t>Paying </a:t>
            </a:r>
            <a:r>
              <a:rPr sz="1900" dirty="0">
                <a:solidFill>
                  <a:srgbClr val="706F6F"/>
                </a:solidFill>
                <a:latin typeface="Trebuchet MS"/>
                <a:cs typeface="Trebuchet MS"/>
              </a:rPr>
              <a:t>online </a:t>
            </a:r>
            <a:r>
              <a:rPr sz="1900" spc="-5" dirty="0">
                <a:solidFill>
                  <a:srgbClr val="706F6F"/>
                </a:solidFill>
                <a:latin typeface="Trebuchet MS"/>
                <a:cs typeface="Trebuchet MS"/>
              </a:rPr>
              <a:t>makes life </a:t>
            </a:r>
            <a:r>
              <a:rPr sz="1900" dirty="0">
                <a:solidFill>
                  <a:srgbClr val="706F6F"/>
                </a:solidFill>
                <a:latin typeface="Trebuchet MS"/>
                <a:cs typeface="Trebuchet MS"/>
              </a:rPr>
              <a:t>easier for</a:t>
            </a:r>
            <a:r>
              <a:rPr sz="1900" spc="25" dirty="0">
                <a:solidFill>
                  <a:srgbClr val="706F6F"/>
                </a:solidFill>
                <a:latin typeface="Trebuchet MS"/>
                <a:cs typeface="Trebuchet MS"/>
              </a:rPr>
              <a:t> </a:t>
            </a:r>
            <a:r>
              <a:rPr sz="1900" spc="-5" dirty="0">
                <a:solidFill>
                  <a:srgbClr val="706F6F"/>
                </a:solidFill>
                <a:latin typeface="Trebuchet MS"/>
                <a:cs typeface="Trebuchet MS"/>
              </a:rPr>
              <a:t>everyone!</a:t>
            </a:r>
            <a:endParaRPr sz="1900" dirty="0">
              <a:latin typeface="Trebuchet MS"/>
              <a:cs typeface="Trebuchet MS"/>
            </a:endParaRPr>
          </a:p>
          <a:p>
            <a:pPr marL="300990">
              <a:lnSpc>
                <a:spcPct val="100000"/>
              </a:lnSpc>
              <a:spcBef>
                <a:spcPts val="405"/>
              </a:spcBef>
            </a:pPr>
            <a:r>
              <a:rPr sz="1900" spc="-5" dirty="0">
                <a:solidFill>
                  <a:srgbClr val="706F6F"/>
                </a:solidFill>
                <a:latin typeface="Trebuchet MS"/>
                <a:cs typeface="Trebuchet MS"/>
              </a:rPr>
              <a:t>Saves </a:t>
            </a:r>
            <a:r>
              <a:rPr sz="1900" dirty="0">
                <a:solidFill>
                  <a:srgbClr val="706F6F"/>
                </a:solidFill>
                <a:latin typeface="Trebuchet MS"/>
                <a:cs typeface="Trebuchet MS"/>
              </a:rPr>
              <a:t>our school </a:t>
            </a:r>
            <a:r>
              <a:rPr sz="1900" spc="-5" dirty="0">
                <a:solidFill>
                  <a:srgbClr val="706F6F"/>
                </a:solidFill>
                <a:latin typeface="Trebuchet MS"/>
                <a:cs typeface="Trebuchet MS"/>
              </a:rPr>
              <a:t>time to focus </a:t>
            </a:r>
            <a:r>
              <a:rPr sz="1900" dirty="0">
                <a:solidFill>
                  <a:srgbClr val="706F6F"/>
                </a:solidFill>
                <a:latin typeface="Trebuchet MS"/>
                <a:cs typeface="Trebuchet MS"/>
              </a:rPr>
              <a:t>on</a:t>
            </a:r>
            <a:r>
              <a:rPr sz="1900" spc="25" dirty="0">
                <a:solidFill>
                  <a:srgbClr val="706F6F"/>
                </a:solidFill>
                <a:latin typeface="Trebuchet MS"/>
                <a:cs typeface="Trebuchet MS"/>
              </a:rPr>
              <a:t> </a:t>
            </a:r>
            <a:r>
              <a:rPr sz="1900" spc="-5" dirty="0">
                <a:solidFill>
                  <a:srgbClr val="706F6F"/>
                </a:solidFill>
                <a:latin typeface="Trebuchet MS"/>
                <a:cs typeface="Trebuchet MS"/>
              </a:rPr>
              <a:t>teaching</a:t>
            </a:r>
            <a:endParaRPr sz="1900" dirty="0">
              <a:latin typeface="Trebuchet MS"/>
              <a:cs typeface="Trebuchet MS"/>
            </a:endParaRPr>
          </a:p>
          <a:p>
            <a:pPr marL="12700">
              <a:lnSpc>
                <a:spcPts val="3000"/>
              </a:lnSpc>
              <a:spcBef>
                <a:spcPts val="1440"/>
              </a:spcBef>
            </a:pPr>
            <a:r>
              <a:rPr sz="2600" spc="-45" dirty="0">
                <a:solidFill>
                  <a:srgbClr val="009DDE"/>
                </a:solidFill>
                <a:latin typeface="Trebuchet MS"/>
                <a:cs typeface="Trebuchet MS"/>
              </a:rPr>
              <a:t>Trusted</a:t>
            </a:r>
            <a:endParaRPr sz="2600" dirty="0">
              <a:latin typeface="Trebuchet MS"/>
              <a:cs typeface="Trebuchet MS"/>
            </a:endParaRPr>
          </a:p>
          <a:p>
            <a:pPr marL="300990">
              <a:lnSpc>
                <a:spcPts val="2160"/>
              </a:lnSpc>
            </a:pPr>
            <a:r>
              <a:rPr sz="1900" spc="-30" dirty="0">
                <a:solidFill>
                  <a:srgbClr val="706F6F"/>
                </a:solidFill>
                <a:latin typeface="Trebuchet MS"/>
                <a:cs typeface="Trebuchet MS"/>
              </a:rPr>
              <a:t>ParentPay’s </a:t>
            </a:r>
            <a:r>
              <a:rPr sz="1900" dirty="0">
                <a:solidFill>
                  <a:srgbClr val="706F6F"/>
                </a:solidFill>
                <a:latin typeface="Trebuchet MS"/>
                <a:cs typeface="Trebuchet MS"/>
              </a:rPr>
              <a:t>been used by </a:t>
            </a:r>
            <a:r>
              <a:rPr sz="1900" spc="-5" dirty="0">
                <a:solidFill>
                  <a:srgbClr val="706F6F"/>
                </a:solidFill>
                <a:latin typeface="Trebuchet MS"/>
                <a:cs typeface="Trebuchet MS"/>
              </a:rPr>
              <a:t>schools for over </a:t>
            </a:r>
            <a:r>
              <a:rPr sz="1900" dirty="0">
                <a:solidFill>
                  <a:srgbClr val="706F6F"/>
                </a:solidFill>
                <a:latin typeface="Trebuchet MS"/>
                <a:cs typeface="Trebuchet MS"/>
              </a:rPr>
              <a:t>15</a:t>
            </a:r>
            <a:r>
              <a:rPr sz="1900" spc="45" dirty="0">
                <a:solidFill>
                  <a:srgbClr val="706F6F"/>
                </a:solidFill>
                <a:latin typeface="Trebuchet MS"/>
                <a:cs typeface="Trebuchet MS"/>
              </a:rPr>
              <a:t> </a:t>
            </a:r>
            <a:r>
              <a:rPr sz="1900" dirty="0">
                <a:solidFill>
                  <a:srgbClr val="706F6F"/>
                </a:solidFill>
                <a:latin typeface="Trebuchet MS"/>
                <a:cs typeface="Trebuchet MS"/>
              </a:rPr>
              <a:t>years…</a:t>
            </a:r>
            <a:endParaRPr sz="1900" dirty="0">
              <a:latin typeface="Trebuchet MS"/>
              <a:cs typeface="Trebuchet MS"/>
            </a:endParaRPr>
          </a:p>
          <a:p>
            <a:pPr marL="300990">
              <a:lnSpc>
                <a:spcPct val="100000"/>
              </a:lnSpc>
              <a:spcBef>
                <a:spcPts val="430"/>
              </a:spcBef>
            </a:pPr>
            <a:r>
              <a:rPr sz="1900" dirty="0">
                <a:solidFill>
                  <a:srgbClr val="706F6F"/>
                </a:solidFill>
                <a:latin typeface="Trebuchet MS"/>
                <a:cs typeface="Trebuchet MS"/>
              </a:rPr>
              <a:t>Used by </a:t>
            </a:r>
            <a:r>
              <a:rPr sz="1900" spc="-5" dirty="0">
                <a:solidFill>
                  <a:srgbClr val="706F6F"/>
                </a:solidFill>
                <a:latin typeface="Trebuchet MS"/>
                <a:cs typeface="Trebuchet MS"/>
              </a:rPr>
              <a:t>over </a:t>
            </a:r>
            <a:r>
              <a:rPr lang="en-GB" sz="1900" spc="-5" dirty="0">
                <a:solidFill>
                  <a:srgbClr val="706F6F"/>
                </a:solidFill>
                <a:latin typeface="Trebuchet MS"/>
                <a:cs typeface="Trebuchet MS"/>
              </a:rPr>
              <a:t>4</a:t>
            </a:r>
            <a:r>
              <a:rPr sz="1900" dirty="0">
                <a:solidFill>
                  <a:srgbClr val="706F6F"/>
                </a:solidFill>
                <a:latin typeface="Trebuchet MS"/>
                <a:cs typeface="Trebuchet MS"/>
              </a:rPr>
              <a:t> </a:t>
            </a:r>
            <a:r>
              <a:rPr sz="1900" spc="-5" dirty="0">
                <a:solidFill>
                  <a:srgbClr val="706F6F"/>
                </a:solidFill>
                <a:latin typeface="Trebuchet MS"/>
                <a:cs typeface="Trebuchet MS"/>
              </a:rPr>
              <a:t>million parents </a:t>
            </a:r>
            <a:r>
              <a:rPr sz="1900" dirty="0">
                <a:solidFill>
                  <a:srgbClr val="706F6F"/>
                </a:solidFill>
                <a:latin typeface="Trebuchet MS"/>
                <a:cs typeface="Trebuchet MS"/>
              </a:rPr>
              <a:t>across </a:t>
            </a:r>
            <a:r>
              <a:rPr sz="1900" spc="-5" dirty="0">
                <a:solidFill>
                  <a:srgbClr val="706F6F"/>
                </a:solidFill>
                <a:latin typeface="Trebuchet MS"/>
                <a:cs typeface="Trebuchet MS"/>
              </a:rPr>
              <a:t>the</a:t>
            </a:r>
            <a:r>
              <a:rPr sz="1900" spc="30" dirty="0">
                <a:solidFill>
                  <a:srgbClr val="706F6F"/>
                </a:solidFill>
                <a:latin typeface="Trebuchet MS"/>
                <a:cs typeface="Trebuchet MS"/>
              </a:rPr>
              <a:t> </a:t>
            </a:r>
            <a:r>
              <a:rPr sz="1900" spc="5" dirty="0">
                <a:solidFill>
                  <a:srgbClr val="706F6F"/>
                </a:solidFill>
                <a:latin typeface="Trebuchet MS"/>
                <a:cs typeface="Trebuchet MS"/>
              </a:rPr>
              <a:t>UK</a:t>
            </a:r>
            <a:endParaRPr sz="1900" dirty="0">
              <a:latin typeface="Trebuchet MS"/>
              <a:cs typeface="Trebuchet MS"/>
            </a:endParaRPr>
          </a:p>
          <a:p>
            <a:pPr marL="12700">
              <a:lnSpc>
                <a:spcPts val="3015"/>
              </a:lnSpc>
              <a:spcBef>
                <a:spcPts val="1410"/>
              </a:spcBef>
            </a:pPr>
            <a:r>
              <a:rPr sz="2600" spc="-5" dirty="0">
                <a:solidFill>
                  <a:srgbClr val="009DDE"/>
                </a:solidFill>
                <a:latin typeface="Trebuchet MS"/>
                <a:cs typeface="Trebuchet MS"/>
              </a:rPr>
              <a:t>Safe </a:t>
            </a:r>
            <a:r>
              <a:rPr sz="2600" dirty="0">
                <a:solidFill>
                  <a:srgbClr val="009DDE"/>
                </a:solidFill>
                <a:latin typeface="Trebuchet MS"/>
                <a:cs typeface="Trebuchet MS"/>
              </a:rPr>
              <a:t>&amp; </a:t>
            </a:r>
            <a:r>
              <a:rPr sz="2600" spc="-5" dirty="0">
                <a:solidFill>
                  <a:srgbClr val="009DDE"/>
                </a:solidFill>
                <a:latin typeface="Trebuchet MS"/>
                <a:cs typeface="Trebuchet MS"/>
              </a:rPr>
              <a:t>Secure</a:t>
            </a:r>
            <a:endParaRPr sz="2600" dirty="0">
              <a:latin typeface="Trebuchet MS"/>
              <a:cs typeface="Trebuchet MS"/>
            </a:endParaRPr>
          </a:p>
          <a:p>
            <a:pPr marL="300990">
              <a:lnSpc>
                <a:spcPts val="2175"/>
              </a:lnSpc>
            </a:pPr>
            <a:r>
              <a:rPr sz="1900" spc="-15" dirty="0">
                <a:solidFill>
                  <a:srgbClr val="706F6F"/>
                </a:solidFill>
                <a:latin typeface="Trebuchet MS"/>
                <a:cs typeface="Trebuchet MS"/>
              </a:rPr>
              <a:t>Removing </a:t>
            </a:r>
            <a:r>
              <a:rPr sz="1900" dirty="0">
                <a:solidFill>
                  <a:srgbClr val="706F6F"/>
                </a:solidFill>
                <a:latin typeface="Trebuchet MS"/>
                <a:cs typeface="Trebuchet MS"/>
              </a:rPr>
              <a:t>cash </a:t>
            </a:r>
            <a:r>
              <a:rPr sz="1900" spc="-5" dirty="0">
                <a:solidFill>
                  <a:srgbClr val="706F6F"/>
                </a:solidFill>
                <a:latin typeface="Trebuchet MS"/>
                <a:cs typeface="Trebuchet MS"/>
              </a:rPr>
              <a:t>from </a:t>
            </a:r>
            <a:r>
              <a:rPr sz="1900" dirty="0">
                <a:solidFill>
                  <a:srgbClr val="706F6F"/>
                </a:solidFill>
                <a:latin typeface="Trebuchet MS"/>
                <a:cs typeface="Trebuchet MS"/>
              </a:rPr>
              <a:t>school helps keep </a:t>
            </a:r>
            <a:r>
              <a:rPr sz="1900" spc="-5" dirty="0">
                <a:solidFill>
                  <a:srgbClr val="706F6F"/>
                </a:solidFill>
                <a:latin typeface="Trebuchet MS"/>
                <a:cs typeface="Trebuchet MS"/>
              </a:rPr>
              <a:t>pupils</a:t>
            </a:r>
            <a:r>
              <a:rPr sz="1900" spc="25" dirty="0">
                <a:solidFill>
                  <a:srgbClr val="706F6F"/>
                </a:solidFill>
                <a:latin typeface="Trebuchet MS"/>
                <a:cs typeface="Trebuchet MS"/>
              </a:rPr>
              <a:t> </a:t>
            </a:r>
            <a:r>
              <a:rPr sz="1900" dirty="0">
                <a:solidFill>
                  <a:srgbClr val="706F6F"/>
                </a:solidFill>
                <a:latin typeface="Trebuchet MS"/>
                <a:cs typeface="Trebuchet MS"/>
              </a:rPr>
              <a:t>safe</a:t>
            </a:r>
            <a:endParaRPr sz="1900" dirty="0">
              <a:latin typeface="Trebuchet MS"/>
              <a:cs typeface="Trebuchet MS"/>
            </a:endParaRPr>
          </a:p>
          <a:p>
            <a:pPr marL="300990">
              <a:lnSpc>
                <a:spcPct val="100000"/>
              </a:lnSpc>
              <a:spcBef>
                <a:spcPts val="409"/>
              </a:spcBef>
            </a:pPr>
            <a:r>
              <a:rPr sz="1900" spc="-55" dirty="0">
                <a:solidFill>
                  <a:srgbClr val="706F6F"/>
                </a:solidFill>
                <a:latin typeface="Trebuchet MS"/>
                <a:cs typeface="Trebuchet MS"/>
              </a:rPr>
              <a:t>Your </a:t>
            </a:r>
            <a:r>
              <a:rPr sz="1900" dirty="0">
                <a:solidFill>
                  <a:srgbClr val="706F6F"/>
                </a:solidFill>
                <a:latin typeface="Trebuchet MS"/>
                <a:cs typeface="Trebuchet MS"/>
              </a:rPr>
              <a:t>money </a:t>
            </a:r>
            <a:r>
              <a:rPr sz="1900" spc="-5" dirty="0">
                <a:solidFill>
                  <a:srgbClr val="706F6F"/>
                </a:solidFill>
                <a:latin typeface="Trebuchet MS"/>
                <a:cs typeface="Trebuchet MS"/>
              </a:rPr>
              <a:t>is guaranteed to </a:t>
            </a:r>
            <a:r>
              <a:rPr sz="1900" dirty="0">
                <a:solidFill>
                  <a:srgbClr val="706F6F"/>
                </a:solidFill>
                <a:latin typeface="Trebuchet MS"/>
                <a:cs typeface="Trebuchet MS"/>
              </a:rPr>
              <a:t>be spent on </a:t>
            </a:r>
            <a:r>
              <a:rPr sz="1900" spc="-5" dirty="0">
                <a:solidFill>
                  <a:srgbClr val="706F6F"/>
                </a:solidFill>
                <a:latin typeface="Trebuchet MS"/>
                <a:cs typeface="Trebuchet MS"/>
              </a:rPr>
              <a:t>what it was intended</a:t>
            </a:r>
            <a:r>
              <a:rPr sz="1900" spc="125" dirty="0">
                <a:solidFill>
                  <a:srgbClr val="706F6F"/>
                </a:solidFill>
                <a:latin typeface="Trebuchet MS"/>
                <a:cs typeface="Trebuchet MS"/>
              </a:rPr>
              <a:t> </a:t>
            </a:r>
            <a:r>
              <a:rPr sz="1900" spc="-5" dirty="0">
                <a:solidFill>
                  <a:srgbClr val="706F6F"/>
                </a:solidFill>
                <a:latin typeface="Trebuchet MS"/>
                <a:cs typeface="Trebuchet MS"/>
              </a:rPr>
              <a:t>for!</a:t>
            </a:r>
            <a:endParaRPr sz="1900" dirty="0">
              <a:latin typeface="Trebuchet MS"/>
              <a:cs typeface="Trebuchet MS"/>
            </a:endParaRPr>
          </a:p>
          <a:p>
            <a:pPr marL="12700">
              <a:lnSpc>
                <a:spcPts val="3050"/>
              </a:lnSpc>
              <a:spcBef>
                <a:spcPts val="1435"/>
              </a:spcBef>
            </a:pPr>
            <a:r>
              <a:rPr sz="2600" spc="-5" dirty="0">
                <a:solidFill>
                  <a:srgbClr val="009DDE"/>
                </a:solidFill>
                <a:latin typeface="Trebuchet MS"/>
                <a:cs typeface="Trebuchet MS"/>
              </a:rPr>
              <a:t>Helps </a:t>
            </a:r>
            <a:r>
              <a:rPr sz="2600" dirty="0">
                <a:solidFill>
                  <a:srgbClr val="009DDE"/>
                </a:solidFill>
                <a:latin typeface="Trebuchet MS"/>
                <a:cs typeface="Trebuchet MS"/>
              </a:rPr>
              <a:t>us </a:t>
            </a:r>
            <a:r>
              <a:rPr sz="2600" spc="-5" dirty="0">
                <a:solidFill>
                  <a:srgbClr val="009DDE"/>
                </a:solidFill>
                <a:latin typeface="Trebuchet MS"/>
                <a:cs typeface="Trebuchet MS"/>
              </a:rPr>
              <a:t>to help </a:t>
            </a:r>
            <a:r>
              <a:rPr sz="2600" dirty="0">
                <a:solidFill>
                  <a:srgbClr val="009DDE"/>
                </a:solidFill>
                <a:latin typeface="Trebuchet MS"/>
                <a:cs typeface="Trebuchet MS"/>
              </a:rPr>
              <a:t>your</a:t>
            </a:r>
            <a:r>
              <a:rPr sz="2600" spc="15" dirty="0">
                <a:solidFill>
                  <a:srgbClr val="009DDE"/>
                </a:solidFill>
                <a:latin typeface="Trebuchet MS"/>
                <a:cs typeface="Trebuchet MS"/>
              </a:rPr>
              <a:t> </a:t>
            </a:r>
            <a:r>
              <a:rPr sz="2600" spc="-5" dirty="0">
                <a:solidFill>
                  <a:srgbClr val="009DDE"/>
                </a:solidFill>
                <a:latin typeface="Trebuchet MS"/>
                <a:cs typeface="Trebuchet MS"/>
              </a:rPr>
              <a:t>children</a:t>
            </a:r>
            <a:endParaRPr sz="2600" dirty="0">
              <a:latin typeface="Trebuchet MS"/>
              <a:cs typeface="Trebuchet MS"/>
            </a:endParaRPr>
          </a:p>
          <a:p>
            <a:pPr marL="300990">
              <a:lnSpc>
                <a:spcPts val="2210"/>
              </a:lnSpc>
            </a:pPr>
            <a:r>
              <a:rPr sz="1900" spc="-5" dirty="0">
                <a:solidFill>
                  <a:srgbClr val="706F6F"/>
                </a:solidFill>
                <a:latin typeface="Trebuchet MS"/>
                <a:cs typeface="Trebuchet MS"/>
              </a:rPr>
              <a:t>Going cashless helps us focus </a:t>
            </a:r>
            <a:r>
              <a:rPr sz="1900" dirty="0">
                <a:solidFill>
                  <a:srgbClr val="706F6F"/>
                </a:solidFill>
                <a:latin typeface="Trebuchet MS"/>
                <a:cs typeface="Trebuchet MS"/>
              </a:rPr>
              <a:t>on </a:t>
            </a:r>
            <a:r>
              <a:rPr sz="1900" spc="-25" dirty="0">
                <a:solidFill>
                  <a:srgbClr val="706F6F"/>
                </a:solidFill>
                <a:latin typeface="Trebuchet MS"/>
                <a:cs typeface="Trebuchet MS"/>
              </a:rPr>
              <a:t>what’s </a:t>
            </a:r>
            <a:r>
              <a:rPr sz="1900" spc="-5" dirty="0">
                <a:solidFill>
                  <a:srgbClr val="706F6F"/>
                </a:solidFill>
                <a:latin typeface="Trebuchet MS"/>
                <a:cs typeface="Trebuchet MS"/>
              </a:rPr>
              <a:t>important </a:t>
            </a:r>
            <a:r>
              <a:rPr sz="1900" dirty="0">
                <a:solidFill>
                  <a:srgbClr val="706F6F"/>
                </a:solidFill>
                <a:latin typeface="Trebuchet MS"/>
                <a:cs typeface="Trebuchet MS"/>
              </a:rPr>
              <a:t>– your</a:t>
            </a:r>
            <a:r>
              <a:rPr sz="1900" spc="114" dirty="0">
                <a:solidFill>
                  <a:srgbClr val="706F6F"/>
                </a:solidFill>
                <a:latin typeface="Trebuchet MS"/>
                <a:cs typeface="Trebuchet MS"/>
              </a:rPr>
              <a:t> </a:t>
            </a:r>
            <a:r>
              <a:rPr sz="1900" spc="-5" dirty="0">
                <a:solidFill>
                  <a:srgbClr val="706F6F"/>
                </a:solidFill>
                <a:latin typeface="Trebuchet MS"/>
                <a:cs typeface="Trebuchet MS"/>
              </a:rPr>
              <a:t>children</a:t>
            </a:r>
            <a:endParaRPr sz="1900" dirty="0">
              <a:latin typeface="Trebuchet MS"/>
              <a:cs typeface="Trebuchet MS"/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5" dirty="0"/>
              <a:t>parentpay.com</a:t>
            </a:r>
          </a:p>
        </p:txBody>
      </p:sp>
      <p:sp>
        <p:nvSpPr>
          <p:cNvPr id="17" name="object 17"/>
          <p:cNvSpPr txBox="1">
            <a:spLocks noGrp="1"/>
          </p:cNvSpPr>
          <p:nvPr>
            <p:ph type="ftr" sz="quarter" idx="5"/>
          </p:nvPr>
        </p:nvSpPr>
        <p:spPr>
          <a:xfrm>
            <a:off x="527300" y="6512424"/>
            <a:ext cx="936625" cy="144270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© </a:t>
            </a:r>
            <a:r>
              <a:rPr spc="-5" dirty="0" err="1"/>
              <a:t>ParentPay</a:t>
            </a:r>
            <a:r>
              <a:rPr spc="-55" dirty="0"/>
              <a:t> </a:t>
            </a:r>
            <a:r>
              <a:rPr dirty="0"/>
              <a:t>201</a:t>
            </a:r>
            <a:r>
              <a:rPr lang="en-GB" dirty="0"/>
              <a:t>9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7298" y="571500"/>
            <a:ext cx="617347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spc="-80" dirty="0">
                <a:latin typeface="Trebuchet MS"/>
                <a:cs typeface="Trebuchet MS"/>
              </a:rPr>
              <a:t>WHAT </a:t>
            </a:r>
            <a:r>
              <a:rPr sz="3200" b="1" spc="-5" dirty="0">
                <a:latin typeface="Trebuchet MS"/>
                <a:cs typeface="Trebuchet MS"/>
              </a:rPr>
              <a:t>HAPPENS </a:t>
            </a:r>
            <a:r>
              <a:rPr sz="3200" b="1" dirty="0">
                <a:latin typeface="Trebuchet MS"/>
                <a:cs typeface="Trebuchet MS"/>
              </a:rPr>
              <a:t>NEXT…IT’S</a:t>
            </a:r>
            <a:r>
              <a:rPr sz="3200" b="1" spc="-40" dirty="0">
                <a:latin typeface="Trebuchet MS"/>
                <a:cs typeface="Trebuchet MS"/>
              </a:rPr>
              <a:t> </a:t>
            </a:r>
            <a:r>
              <a:rPr sz="3200" b="1" dirty="0">
                <a:latin typeface="Trebuchet MS"/>
                <a:cs typeface="Trebuchet MS"/>
              </a:rPr>
              <a:t>EASY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40000" y="1592399"/>
            <a:ext cx="177800" cy="1905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32099" y="1973399"/>
            <a:ext cx="127000" cy="1397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40000" y="2557599"/>
            <a:ext cx="177800" cy="1905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32099" y="2938599"/>
            <a:ext cx="127000" cy="1397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40000" y="3814899"/>
            <a:ext cx="177800" cy="1905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32099" y="4195899"/>
            <a:ext cx="127000" cy="1397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815589" y="1414779"/>
            <a:ext cx="8363584" cy="32880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5" dirty="0">
                <a:solidFill>
                  <a:srgbClr val="00B0F0"/>
                </a:solidFill>
                <a:latin typeface="Trebuchet MS"/>
                <a:cs typeface="Trebuchet MS"/>
              </a:rPr>
              <a:t>Step </a:t>
            </a:r>
            <a:r>
              <a:rPr sz="2800" dirty="0">
                <a:solidFill>
                  <a:srgbClr val="00B0F0"/>
                </a:solidFill>
                <a:latin typeface="Trebuchet MS"/>
                <a:cs typeface="Trebuchet MS"/>
              </a:rPr>
              <a:t>1 – </a:t>
            </a:r>
            <a:r>
              <a:rPr sz="2800" spc="-60" dirty="0">
                <a:solidFill>
                  <a:srgbClr val="00B0F0"/>
                </a:solidFill>
                <a:latin typeface="Trebuchet MS"/>
                <a:cs typeface="Trebuchet MS"/>
              </a:rPr>
              <a:t>You’ll </a:t>
            </a:r>
            <a:r>
              <a:rPr sz="2800" spc="-5" dirty="0">
                <a:solidFill>
                  <a:srgbClr val="00B0F0"/>
                </a:solidFill>
                <a:latin typeface="Trebuchet MS"/>
                <a:cs typeface="Trebuchet MS"/>
              </a:rPr>
              <a:t>get </a:t>
            </a:r>
            <a:r>
              <a:rPr sz="2800" dirty="0">
                <a:solidFill>
                  <a:srgbClr val="00B0F0"/>
                </a:solidFill>
                <a:latin typeface="Trebuchet MS"/>
                <a:cs typeface="Trebuchet MS"/>
              </a:rPr>
              <a:t>a </a:t>
            </a:r>
            <a:r>
              <a:rPr sz="2800" spc="-5" dirty="0">
                <a:solidFill>
                  <a:srgbClr val="00B0F0"/>
                </a:solidFill>
                <a:latin typeface="Trebuchet MS"/>
                <a:cs typeface="Trebuchet MS"/>
              </a:rPr>
              <a:t>letter from us about</a:t>
            </a:r>
            <a:r>
              <a:rPr sz="2800" spc="-30" dirty="0">
                <a:solidFill>
                  <a:srgbClr val="00B0F0"/>
                </a:solidFill>
                <a:latin typeface="Trebuchet MS"/>
                <a:cs typeface="Trebuchet MS"/>
              </a:rPr>
              <a:t> </a:t>
            </a:r>
            <a:r>
              <a:rPr sz="2800" spc="-65" dirty="0">
                <a:solidFill>
                  <a:srgbClr val="00B0F0"/>
                </a:solidFill>
                <a:latin typeface="Trebuchet MS"/>
                <a:cs typeface="Trebuchet MS"/>
              </a:rPr>
              <a:t>ParentPay.</a:t>
            </a:r>
            <a:endParaRPr sz="2800">
              <a:latin typeface="Trebuchet MS"/>
              <a:cs typeface="Trebuchet MS"/>
            </a:endParaRPr>
          </a:p>
          <a:p>
            <a:pPr marL="300990">
              <a:lnSpc>
                <a:spcPct val="100000"/>
              </a:lnSpc>
              <a:spcBef>
                <a:spcPts val="30"/>
              </a:spcBef>
            </a:pPr>
            <a:r>
              <a:rPr sz="2000" spc="-5" dirty="0">
                <a:solidFill>
                  <a:srgbClr val="706F6F"/>
                </a:solidFill>
                <a:latin typeface="Trebuchet MS"/>
                <a:cs typeface="Trebuchet MS"/>
              </a:rPr>
              <a:t>Includes information about how to activate your</a:t>
            </a:r>
            <a:r>
              <a:rPr sz="2000" spc="-30" dirty="0">
                <a:solidFill>
                  <a:srgbClr val="706F6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706F6F"/>
                </a:solidFill>
                <a:latin typeface="Trebuchet MS"/>
                <a:cs typeface="Trebuchet MS"/>
              </a:rPr>
              <a:t>account</a:t>
            </a:r>
            <a:endParaRPr sz="20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814"/>
              </a:spcBef>
            </a:pPr>
            <a:r>
              <a:rPr sz="2800" spc="-5" dirty="0">
                <a:solidFill>
                  <a:srgbClr val="00B0F0"/>
                </a:solidFill>
                <a:latin typeface="Trebuchet MS"/>
                <a:cs typeface="Trebuchet MS"/>
              </a:rPr>
              <a:t>Step </a:t>
            </a:r>
            <a:r>
              <a:rPr sz="2800" dirty="0">
                <a:solidFill>
                  <a:srgbClr val="00B0F0"/>
                </a:solidFill>
                <a:latin typeface="Trebuchet MS"/>
                <a:cs typeface="Trebuchet MS"/>
              </a:rPr>
              <a:t>2 – Activate </a:t>
            </a:r>
            <a:r>
              <a:rPr sz="2800" spc="-10" dirty="0">
                <a:solidFill>
                  <a:srgbClr val="00B0F0"/>
                </a:solidFill>
                <a:latin typeface="Trebuchet MS"/>
                <a:cs typeface="Trebuchet MS"/>
              </a:rPr>
              <a:t>your</a:t>
            </a:r>
            <a:r>
              <a:rPr sz="2800" spc="-210" dirty="0">
                <a:solidFill>
                  <a:srgbClr val="00B0F0"/>
                </a:solidFill>
                <a:latin typeface="Trebuchet MS"/>
                <a:cs typeface="Trebuchet MS"/>
              </a:rPr>
              <a:t> </a:t>
            </a:r>
            <a:r>
              <a:rPr sz="2800" spc="-5" dirty="0">
                <a:solidFill>
                  <a:srgbClr val="00B0F0"/>
                </a:solidFill>
                <a:latin typeface="Trebuchet MS"/>
                <a:cs typeface="Trebuchet MS"/>
              </a:rPr>
              <a:t>account.</a:t>
            </a:r>
            <a:endParaRPr sz="2800">
              <a:latin typeface="Trebuchet MS"/>
              <a:cs typeface="Trebuchet MS"/>
            </a:endParaRPr>
          </a:p>
          <a:p>
            <a:pPr marL="300990" marR="531495">
              <a:lnSpc>
                <a:spcPct val="100000"/>
              </a:lnSpc>
              <a:spcBef>
                <a:spcPts val="35"/>
              </a:spcBef>
            </a:pPr>
            <a:r>
              <a:rPr sz="2000" dirty="0">
                <a:solidFill>
                  <a:srgbClr val="706F6F"/>
                </a:solidFill>
                <a:latin typeface="Trebuchet MS"/>
                <a:cs typeface="Trebuchet MS"/>
              </a:rPr>
              <a:t>Use </a:t>
            </a:r>
            <a:r>
              <a:rPr sz="2000" spc="-10" dirty="0">
                <a:solidFill>
                  <a:srgbClr val="706F6F"/>
                </a:solidFill>
                <a:latin typeface="Trebuchet MS"/>
                <a:cs typeface="Trebuchet MS"/>
              </a:rPr>
              <a:t>the </a:t>
            </a:r>
            <a:r>
              <a:rPr sz="2000" spc="-5" dirty="0">
                <a:solidFill>
                  <a:srgbClr val="706F6F"/>
                </a:solidFill>
                <a:latin typeface="Trebuchet MS"/>
                <a:cs typeface="Trebuchet MS"/>
              </a:rPr>
              <a:t>codes </a:t>
            </a:r>
            <a:r>
              <a:rPr sz="2000" dirty="0">
                <a:solidFill>
                  <a:srgbClr val="706F6F"/>
                </a:solidFill>
                <a:latin typeface="Trebuchet MS"/>
                <a:cs typeface="Trebuchet MS"/>
              </a:rPr>
              <a:t>in </a:t>
            </a:r>
            <a:r>
              <a:rPr sz="2000" spc="-5" dirty="0">
                <a:solidFill>
                  <a:srgbClr val="706F6F"/>
                </a:solidFill>
                <a:latin typeface="Trebuchet MS"/>
                <a:cs typeface="Trebuchet MS"/>
              </a:rPr>
              <a:t>your </a:t>
            </a:r>
            <a:r>
              <a:rPr sz="2000" spc="-10" dirty="0">
                <a:solidFill>
                  <a:srgbClr val="706F6F"/>
                </a:solidFill>
                <a:latin typeface="Trebuchet MS"/>
                <a:cs typeface="Trebuchet MS"/>
              </a:rPr>
              <a:t>letter </a:t>
            </a:r>
            <a:r>
              <a:rPr sz="2000" spc="-5" dirty="0">
                <a:solidFill>
                  <a:srgbClr val="706F6F"/>
                </a:solidFill>
                <a:latin typeface="Trebuchet MS"/>
                <a:cs typeface="Trebuchet MS"/>
              </a:rPr>
              <a:t>and </a:t>
            </a:r>
            <a:r>
              <a:rPr sz="2000" dirty="0">
                <a:solidFill>
                  <a:srgbClr val="706F6F"/>
                </a:solidFill>
                <a:latin typeface="Trebuchet MS"/>
                <a:cs typeface="Trebuchet MS"/>
              </a:rPr>
              <a:t>you </a:t>
            </a:r>
            <a:r>
              <a:rPr sz="2000" spc="-5" dirty="0">
                <a:solidFill>
                  <a:srgbClr val="706F6F"/>
                </a:solidFill>
                <a:latin typeface="Trebuchet MS"/>
                <a:cs typeface="Trebuchet MS"/>
              </a:rPr>
              <a:t>will be able to pay for school  dinners and other items straight</a:t>
            </a:r>
            <a:r>
              <a:rPr sz="2000" spc="-10" dirty="0">
                <a:solidFill>
                  <a:srgbClr val="706F6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706F6F"/>
                </a:solidFill>
                <a:latin typeface="Trebuchet MS"/>
                <a:cs typeface="Trebuchet MS"/>
              </a:rPr>
              <a:t>away</a:t>
            </a:r>
            <a:endParaRPr sz="20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695"/>
              </a:spcBef>
            </a:pPr>
            <a:r>
              <a:rPr sz="2800" spc="-5" dirty="0">
                <a:solidFill>
                  <a:srgbClr val="00B0F0"/>
                </a:solidFill>
                <a:latin typeface="Trebuchet MS"/>
                <a:cs typeface="Trebuchet MS"/>
              </a:rPr>
              <a:t>Step </a:t>
            </a:r>
            <a:r>
              <a:rPr sz="2800" dirty="0">
                <a:solidFill>
                  <a:srgbClr val="00B0F0"/>
                </a:solidFill>
                <a:latin typeface="Trebuchet MS"/>
                <a:cs typeface="Trebuchet MS"/>
              </a:rPr>
              <a:t>3 – </a:t>
            </a:r>
            <a:r>
              <a:rPr sz="2800" spc="-5" dirty="0">
                <a:solidFill>
                  <a:srgbClr val="00B0F0"/>
                </a:solidFill>
                <a:latin typeface="Trebuchet MS"/>
                <a:cs typeface="Trebuchet MS"/>
              </a:rPr>
              <a:t>Don’t </a:t>
            </a:r>
            <a:r>
              <a:rPr sz="2800" dirty="0">
                <a:solidFill>
                  <a:srgbClr val="00B0F0"/>
                </a:solidFill>
                <a:latin typeface="Trebuchet MS"/>
                <a:cs typeface="Trebuchet MS"/>
              </a:rPr>
              <a:t>miss</a:t>
            </a:r>
            <a:r>
              <a:rPr sz="2800" spc="-40" dirty="0">
                <a:solidFill>
                  <a:srgbClr val="00B0F0"/>
                </a:solidFill>
                <a:latin typeface="Trebuchet MS"/>
                <a:cs typeface="Trebuchet MS"/>
              </a:rPr>
              <a:t> </a:t>
            </a:r>
            <a:r>
              <a:rPr sz="2800" spc="-5" dirty="0">
                <a:solidFill>
                  <a:srgbClr val="00B0F0"/>
                </a:solidFill>
                <a:latin typeface="Trebuchet MS"/>
                <a:cs typeface="Trebuchet MS"/>
              </a:rPr>
              <a:t>out!</a:t>
            </a:r>
            <a:endParaRPr sz="2800">
              <a:latin typeface="Trebuchet MS"/>
              <a:cs typeface="Trebuchet MS"/>
            </a:endParaRPr>
          </a:p>
          <a:p>
            <a:pPr marL="300990" marR="5080">
              <a:lnSpc>
                <a:spcPct val="100000"/>
              </a:lnSpc>
              <a:spcBef>
                <a:spcPts val="30"/>
              </a:spcBef>
            </a:pPr>
            <a:r>
              <a:rPr sz="2000" spc="-5" dirty="0">
                <a:solidFill>
                  <a:srgbClr val="706F6F"/>
                </a:solidFill>
                <a:latin typeface="Trebuchet MS"/>
                <a:cs typeface="Trebuchet MS"/>
              </a:rPr>
              <a:t>Don’t forget to set up Alerts </a:t>
            </a:r>
            <a:r>
              <a:rPr sz="2000" dirty="0">
                <a:solidFill>
                  <a:srgbClr val="706F6F"/>
                </a:solidFill>
                <a:latin typeface="Trebuchet MS"/>
                <a:cs typeface="Trebuchet MS"/>
              </a:rPr>
              <a:t>so you </a:t>
            </a:r>
            <a:r>
              <a:rPr sz="2000" spc="-5" dirty="0">
                <a:solidFill>
                  <a:srgbClr val="706F6F"/>
                </a:solidFill>
                <a:latin typeface="Trebuchet MS"/>
                <a:cs typeface="Trebuchet MS"/>
              </a:rPr>
              <a:t>receive an email (free) </a:t>
            </a:r>
            <a:r>
              <a:rPr sz="2000" dirty="0">
                <a:solidFill>
                  <a:srgbClr val="706F6F"/>
                </a:solidFill>
                <a:latin typeface="Trebuchet MS"/>
                <a:cs typeface="Trebuchet MS"/>
              </a:rPr>
              <a:t>or SMS</a:t>
            </a:r>
            <a:r>
              <a:rPr sz="2000" spc="-175" dirty="0">
                <a:solidFill>
                  <a:srgbClr val="706F6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706F6F"/>
                </a:solidFill>
                <a:latin typeface="Trebuchet MS"/>
                <a:cs typeface="Trebuchet MS"/>
              </a:rPr>
              <a:t>text  when your balance </a:t>
            </a:r>
            <a:r>
              <a:rPr sz="2000" dirty="0">
                <a:solidFill>
                  <a:srgbClr val="706F6F"/>
                </a:solidFill>
                <a:latin typeface="Trebuchet MS"/>
                <a:cs typeface="Trebuchet MS"/>
              </a:rPr>
              <a:t>is </a:t>
            </a:r>
            <a:r>
              <a:rPr sz="2000" spc="-5" dirty="0">
                <a:solidFill>
                  <a:srgbClr val="706F6F"/>
                </a:solidFill>
                <a:latin typeface="Trebuchet MS"/>
                <a:cs typeface="Trebuchet MS"/>
              </a:rPr>
              <a:t>low </a:t>
            </a:r>
            <a:r>
              <a:rPr sz="2000" dirty="0">
                <a:solidFill>
                  <a:srgbClr val="706F6F"/>
                </a:solidFill>
                <a:latin typeface="Trebuchet MS"/>
                <a:cs typeface="Trebuchet MS"/>
              </a:rPr>
              <a:t>or </a:t>
            </a:r>
            <a:r>
              <a:rPr sz="2000" spc="-10" dirty="0">
                <a:solidFill>
                  <a:srgbClr val="706F6F"/>
                </a:solidFill>
                <a:latin typeface="Trebuchet MS"/>
                <a:cs typeface="Trebuchet MS"/>
              </a:rPr>
              <a:t>there </a:t>
            </a:r>
            <a:r>
              <a:rPr sz="2000" spc="-5" dirty="0">
                <a:solidFill>
                  <a:srgbClr val="706F6F"/>
                </a:solidFill>
                <a:latin typeface="Trebuchet MS"/>
                <a:cs typeface="Trebuchet MS"/>
              </a:rPr>
              <a:t>are new items to pay</a:t>
            </a:r>
            <a:r>
              <a:rPr sz="2000" spc="-35" dirty="0">
                <a:solidFill>
                  <a:srgbClr val="706F6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706F6F"/>
                </a:solidFill>
                <a:latin typeface="Trebuchet MS"/>
                <a:cs typeface="Trebuchet MS"/>
              </a:rPr>
              <a:t>for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9305543" y="3236976"/>
            <a:ext cx="2517648" cy="253288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5" dirty="0"/>
              <a:t>parentpay.com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5"/>
          </p:nvPr>
        </p:nvSpPr>
        <p:spPr>
          <a:xfrm>
            <a:off x="527300" y="6512424"/>
            <a:ext cx="936625" cy="144270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© </a:t>
            </a:r>
            <a:r>
              <a:rPr spc="-5" dirty="0" err="1"/>
              <a:t>ParentPay</a:t>
            </a:r>
            <a:r>
              <a:rPr spc="-55" dirty="0"/>
              <a:t> </a:t>
            </a:r>
            <a:r>
              <a:rPr dirty="0"/>
              <a:t>201</a:t>
            </a:r>
            <a:r>
              <a:rPr lang="en-GB" dirty="0"/>
              <a:t>9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39495" y="359663"/>
            <a:ext cx="2929128" cy="7223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792163" y="1926843"/>
            <a:ext cx="6782434" cy="1374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5" dirty="0"/>
              <a:t>Really </a:t>
            </a:r>
            <a:r>
              <a:rPr spc="-5" dirty="0"/>
              <a:t>helpful for school related</a:t>
            </a:r>
            <a:r>
              <a:rPr spc="-15" dirty="0"/>
              <a:t> </a:t>
            </a:r>
            <a:r>
              <a:rPr spc="-5" dirty="0"/>
              <a:t>payments</a:t>
            </a:r>
          </a:p>
          <a:p>
            <a:pPr marL="316230" marR="20955" indent="-1270" algn="ctr">
              <a:lnSpc>
                <a:spcPct val="100000"/>
              </a:lnSpc>
              <a:spcBef>
                <a:spcPts val="55"/>
              </a:spcBef>
            </a:pPr>
            <a:r>
              <a:rPr sz="2000" i="1" spc="-5" dirty="0">
                <a:solidFill>
                  <a:srgbClr val="706F6F"/>
                </a:solidFill>
                <a:latin typeface="Trebuchet MS"/>
                <a:cs typeface="Trebuchet MS"/>
              </a:rPr>
              <a:t>ParentPay made </a:t>
            </a:r>
            <a:r>
              <a:rPr sz="2000" i="1" dirty="0">
                <a:solidFill>
                  <a:srgbClr val="706F6F"/>
                </a:solidFill>
                <a:latin typeface="Trebuchet MS"/>
                <a:cs typeface="Trebuchet MS"/>
              </a:rPr>
              <a:t>my </a:t>
            </a:r>
            <a:r>
              <a:rPr sz="2000" i="1" spc="-5" dirty="0">
                <a:solidFill>
                  <a:srgbClr val="706F6F"/>
                </a:solidFill>
                <a:latin typeface="Trebuchet MS"/>
                <a:cs typeface="Trebuchet MS"/>
              </a:rPr>
              <a:t>life as </a:t>
            </a:r>
            <a:r>
              <a:rPr sz="2000" i="1" dirty="0">
                <a:solidFill>
                  <a:srgbClr val="706F6F"/>
                </a:solidFill>
                <a:latin typeface="Trebuchet MS"/>
                <a:cs typeface="Trebuchet MS"/>
              </a:rPr>
              <a:t>a </a:t>
            </a:r>
            <a:r>
              <a:rPr sz="2000" i="1" spc="-5" dirty="0">
                <a:solidFill>
                  <a:srgbClr val="706F6F"/>
                </a:solidFill>
                <a:latin typeface="Trebuchet MS"/>
                <a:cs typeface="Trebuchet MS"/>
              </a:rPr>
              <a:t>busy mum </a:t>
            </a:r>
            <a:r>
              <a:rPr sz="2000" i="1" dirty="0">
                <a:solidFill>
                  <a:srgbClr val="706F6F"/>
                </a:solidFill>
                <a:latin typeface="Trebuchet MS"/>
                <a:cs typeface="Trebuchet MS"/>
              </a:rPr>
              <a:t>so much </a:t>
            </a:r>
            <a:r>
              <a:rPr sz="2000" i="1" spc="-40" dirty="0">
                <a:solidFill>
                  <a:srgbClr val="706F6F"/>
                </a:solidFill>
                <a:latin typeface="Trebuchet MS"/>
                <a:cs typeface="Trebuchet MS"/>
              </a:rPr>
              <a:t>easier.  </a:t>
            </a:r>
            <a:r>
              <a:rPr sz="2000" i="1" spc="-5" dirty="0">
                <a:solidFill>
                  <a:srgbClr val="706F6F"/>
                </a:solidFill>
                <a:latin typeface="Trebuchet MS"/>
                <a:cs typeface="Trebuchet MS"/>
              </a:rPr>
              <a:t>Now </a:t>
            </a:r>
            <a:r>
              <a:rPr sz="2000" i="1" dirty="0">
                <a:solidFill>
                  <a:srgbClr val="706F6F"/>
                </a:solidFill>
                <a:latin typeface="Trebuchet MS"/>
                <a:cs typeface="Trebuchet MS"/>
              </a:rPr>
              <a:t>I can </a:t>
            </a:r>
            <a:r>
              <a:rPr sz="2000" i="1" spc="-5" dirty="0">
                <a:solidFill>
                  <a:srgbClr val="706F6F"/>
                </a:solidFill>
                <a:latin typeface="Trebuchet MS"/>
                <a:cs typeface="Trebuchet MS"/>
              </a:rPr>
              <a:t>pay for </a:t>
            </a:r>
            <a:r>
              <a:rPr sz="2000" i="1" dirty="0">
                <a:solidFill>
                  <a:srgbClr val="706F6F"/>
                </a:solidFill>
                <a:latin typeface="Trebuchet MS"/>
                <a:cs typeface="Trebuchet MS"/>
              </a:rPr>
              <a:t>school </a:t>
            </a:r>
            <a:r>
              <a:rPr sz="2000" i="1" spc="-5" dirty="0">
                <a:solidFill>
                  <a:srgbClr val="706F6F"/>
                </a:solidFill>
                <a:latin typeface="Trebuchet MS"/>
                <a:cs typeface="Trebuchet MS"/>
              </a:rPr>
              <a:t>trips and lunch in </a:t>
            </a:r>
            <a:r>
              <a:rPr sz="2000" i="1" dirty="0">
                <a:solidFill>
                  <a:srgbClr val="706F6F"/>
                </a:solidFill>
                <a:latin typeface="Trebuchet MS"/>
                <a:cs typeface="Trebuchet MS"/>
              </a:rPr>
              <a:t>my </a:t>
            </a:r>
            <a:r>
              <a:rPr sz="2000" i="1" spc="-5" dirty="0">
                <a:solidFill>
                  <a:srgbClr val="706F6F"/>
                </a:solidFill>
                <a:latin typeface="Trebuchet MS"/>
                <a:cs typeface="Trebuchet MS"/>
              </a:rPr>
              <a:t>own</a:t>
            </a:r>
            <a:r>
              <a:rPr sz="2000" i="1" spc="-60" dirty="0">
                <a:solidFill>
                  <a:srgbClr val="706F6F"/>
                </a:solidFill>
                <a:latin typeface="Trebuchet MS"/>
                <a:cs typeface="Trebuchet MS"/>
              </a:rPr>
              <a:t> </a:t>
            </a:r>
            <a:r>
              <a:rPr sz="2000" i="1" spc="-5" dirty="0">
                <a:solidFill>
                  <a:srgbClr val="706F6F"/>
                </a:solidFill>
                <a:latin typeface="Trebuchet MS"/>
                <a:cs typeface="Trebuchet MS"/>
              </a:rPr>
              <a:t>time  and </a:t>
            </a:r>
            <a:r>
              <a:rPr sz="2000" i="1" dirty="0">
                <a:solidFill>
                  <a:srgbClr val="706F6F"/>
                </a:solidFill>
                <a:latin typeface="Trebuchet MS"/>
                <a:cs typeface="Trebuchet MS"/>
              </a:rPr>
              <a:t>I </a:t>
            </a:r>
            <a:r>
              <a:rPr sz="2000" i="1" spc="-5" dirty="0">
                <a:solidFill>
                  <a:srgbClr val="706F6F"/>
                </a:solidFill>
                <a:latin typeface="Trebuchet MS"/>
                <a:cs typeface="Trebuchet MS"/>
              </a:rPr>
              <a:t>do not have to worry about</a:t>
            </a:r>
            <a:r>
              <a:rPr sz="2000" i="1" spc="-20" dirty="0">
                <a:solidFill>
                  <a:srgbClr val="706F6F"/>
                </a:solidFill>
                <a:latin typeface="Trebuchet MS"/>
                <a:cs typeface="Trebuchet MS"/>
              </a:rPr>
              <a:t> </a:t>
            </a:r>
            <a:r>
              <a:rPr sz="2000" i="1" spc="-5" dirty="0">
                <a:solidFill>
                  <a:srgbClr val="706F6F"/>
                </a:solidFill>
                <a:latin typeface="Trebuchet MS"/>
                <a:cs typeface="Trebuchet MS"/>
              </a:rPr>
              <a:t>cash.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135879" y="1438655"/>
            <a:ext cx="1917192" cy="36271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135879" y="3800855"/>
            <a:ext cx="1917192" cy="36271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7276175" y="1617979"/>
            <a:ext cx="9709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009DDE"/>
                </a:solidFill>
                <a:latin typeface="Trebuchet MS"/>
                <a:cs typeface="Trebuchet MS"/>
              </a:rPr>
              <a:t>Olga </a:t>
            </a:r>
            <a:r>
              <a:rPr sz="1200" spc="-10" dirty="0">
                <a:solidFill>
                  <a:srgbClr val="009DDE"/>
                </a:solidFill>
                <a:latin typeface="Trebuchet MS"/>
                <a:cs typeface="Trebuchet MS"/>
              </a:rPr>
              <a:t>Cara,</a:t>
            </a:r>
            <a:r>
              <a:rPr sz="1200" spc="-65" dirty="0">
                <a:solidFill>
                  <a:srgbClr val="009DDE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009DDE"/>
                </a:solidFill>
                <a:latin typeface="Trebuchet MS"/>
                <a:cs typeface="Trebuchet MS"/>
              </a:rPr>
              <a:t>UK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5" dirty="0"/>
              <a:t>parentpay.com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xfrm>
            <a:off x="527300" y="6512424"/>
            <a:ext cx="936625" cy="144270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© </a:t>
            </a:r>
            <a:r>
              <a:rPr spc="-5" dirty="0" err="1"/>
              <a:t>ParentPay</a:t>
            </a:r>
            <a:r>
              <a:rPr spc="-55" dirty="0"/>
              <a:t> </a:t>
            </a:r>
            <a:r>
              <a:rPr dirty="0"/>
              <a:t>201</a:t>
            </a:r>
            <a:r>
              <a:rPr lang="en-GB" dirty="0"/>
              <a:t>9</a:t>
            </a:r>
            <a:endParaRPr dirty="0"/>
          </a:p>
        </p:txBody>
      </p:sp>
      <p:sp>
        <p:nvSpPr>
          <p:cNvPr id="7" name="object 7"/>
          <p:cNvSpPr txBox="1"/>
          <p:nvPr/>
        </p:nvSpPr>
        <p:spPr>
          <a:xfrm>
            <a:off x="1463743" y="3946652"/>
            <a:ext cx="9726930" cy="141160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5824855">
              <a:lnSpc>
                <a:spcPct val="100000"/>
              </a:lnSpc>
              <a:spcBef>
                <a:spcPts val="480"/>
              </a:spcBef>
            </a:pPr>
            <a:r>
              <a:rPr sz="1200" spc="-5" dirty="0">
                <a:solidFill>
                  <a:srgbClr val="009DDE"/>
                </a:solidFill>
                <a:latin typeface="Trebuchet MS"/>
                <a:cs typeface="Trebuchet MS"/>
              </a:rPr>
              <a:t>Brian </a:t>
            </a:r>
            <a:r>
              <a:rPr sz="1200" spc="-10" dirty="0">
                <a:solidFill>
                  <a:srgbClr val="009DDE"/>
                </a:solidFill>
                <a:latin typeface="Trebuchet MS"/>
                <a:cs typeface="Trebuchet MS"/>
              </a:rPr>
              <a:t>Parsons, </a:t>
            </a:r>
            <a:r>
              <a:rPr sz="1200" spc="-5" dirty="0">
                <a:solidFill>
                  <a:srgbClr val="009DDE"/>
                </a:solidFill>
                <a:latin typeface="Trebuchet MS"/>
                <a:cs typeface="Trebuchet MS"/>
              </a:rPr>
              <a:t>UK</a:t>
            </a:r>
            <a:endParaRPr sz="1200" dirty="0">
              <a:latin typeface="Trebuchet MS"/>
              <a:cs typeface="Trebuchet MS"/>
            </a:endParaRPr>
          </a:p>
          <a:p>
            <a:pPr marL="3207385">
              <a:lnSpc>
                <a:spcPct val="100000"/>
              </a:lnSpc>
              <a:spcBef>
                <a:spcPts val="900"/>
              </a:spcBef>
            </a:pPr>
            <a:r>
              <a:rPr sz="2800" spc="-20" dirty="0">
                <a:solidFill>
                  <a:srgbClr val="009DDE"/>
                </a:solidFill>
                <a:latin typeface="Trebuchet MS"/>
                <a:cs typeface="Trebuchet MS"/>
              </a:rPr>
              <a:t>Parent</a:t>
            </a:r>
            <a:r>
              <a:rPr lang="en-GB" sz="2800" spc="-20" dirty="0">
                <a:solidFill>
                  <a:srgbClr val="009DDE"/>
                </a:solidFill>
                <a:latin typeface="Trebuchet MS"/>
                <a:cs typeface="Trebuchet MS"/>
              </a:rPr>
              <a:t>P</a:t>
            </a:r>
            <a:r>
              <a:rPr sz="2800" spc="-20" dirty="0">
                <a:solidFill>
                  <a:srgbClr val="009DDE"/>
                </a:solidFill>
                <a:latin typeface="Trebuchet MS"/>
                <a:cs typeface="Trebuchet MS"/>
              </a:rPr>
              <a:t>ay </a:t>
            </a:r>
            <a:r>
              <a:rPr sz="2800" dirty="0">
                <a:solidFill>
                  <a:srgbClr val="009DDE"/>
                </a:solidFill>
                <a:latin typeface="Trebuchet MS"/>
                <a:cs typeface="Trebuchet MS"/>
              </a:rPr>
              <a:t>is</a:t>
            </a:r>
            <a:r>
              <a:rPr sz="2800" spc="-10" dirty="0">
                <a:solidFill>
                  <a:srgbClr val="009DDE"/>
                </a:solidFill>
                <a:latin typeface="Trebuchet MS"/>
                <a:cs typeface="Trebuchet MS"/>
              </a:rPr>
              <a:t> </a:t>
            </a:r>
            <a:r>
              <a:rPr sz="2800" spc="-5" dirty="0">
                <a:solidFill>
                  <a:srgbClr val="009DDE"/>
                </a:solidFill>
                <a:latin typeface="Trebuchet MS"/>
                <a:cs typeface="Trebuchet MS"/>
              </a:rPr>
              <a:t>great!</a:t>
            </a:r>
            <a:endParaRPr sz="2800" dirty="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30"/>
              </a:spcBef>
            </a:pPr>
            <a:r>
              <a:rPr sz="2000" dirty="0">
                <a:solidFill>
                  <a:srgbClr val="706F6F"/>
                </a:solidFill>
                <a:latin typeface="Trebuchet MS"/>
                <a:cs typeface="Trebuchet MS"/>
              </a:rPr>
              <a:t>So </a:t>
            </a:r>
            <a:r>
              <a:rPr sz="2000" spc="-5" dirty="0">
                <a:solidFill>
                  <a:srgbClr val="706F6F"/>
                </a:solidFill>
                <a:latin typeface="Trebuchet MS"/>
                <a:cs typeface="Trebuchet MS"/>
              </a:rPr>
              <a:t>easy to pay for school related items, particularly</a:t>
            </a:r>
            <a:r>
              <a:rPr sz="2000" spc="-10" dirty="0">
                <a:solidFill>
                  <a:srgbClr val="706F6F"/>
                </a:solidFill>
                <a:latin typeface="Trebuchet MS"/>
                <a:cs typeface="Trebuchet MS"/>
              </a:rPr>
              <a:t> lunches.</a:t>
            </a:r>
            <a:endParaRPr sz="2000" dirty="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</a:pPr>
            <a:r>
              <a:rPr sz="2000" spc="-80" dirty="0">
                <a:solidFill>
                  <a:srgbClr val="706F6F"/>
                </a:solidFill>
                <a:latin typeface="Trebuchet MS"/>
                <a:cs typeface="Trebuchet MS"/>
              </a:rPr>
              <a:t>You </a:t>
            </a:r>
            <a:r>
              <a:rPr sz="2000" spc="-5" dirty="0">
                <a:solidFill>
                  <a:srgbClr val="706F6F"/>
                </a:solidFill>
                <a:latin typeface="Trebuchet MS"/>
                <a:cs typeface="Trebuchet MS"/>
              </a:rPr>
              <a:t>can see what choices your child </a:t>
            </a:r>
            <a:r>
              <a:rPr sz="2000" dirty="0">
                <a:solidFill>
                  <a:srgbClr val="706F6F"/>
                </a:solidFill>
                <a:latin typeface="Trebuchet MS"/>
                <a:cs typeface="Trebuchet MS"/>
              </a:rPr>
              <a:t>is </a:t>
            </a:r>
            <a:r>
              <a:rPr sz="2000" spc="-5" dirty="0">
                <a:solidFill>
                  <a:srgbClr val="706F6F"/>
                </a:solidFill>
                <a:latin typeface="Trebuchet MS"/>
                <a:cs typeface="Trebuchet MS"/>
              </a:rPr>
              <a:t>making and keep an eye </a:t>
            </a:r>
            <a:r>
              <a:rPr sz="2000" dirty="0">
                <a:solidFill>
                  <a:srgbClr val="706F6F"/>
                </a:solidFill>
                <a:latin typeface="Trebuchet MS"/>
                <a:cs typeface="Trebuchet MS"/>
              </a:rPr>
              <a:t>on </a:t>
            </a:r>
            <a:r>
              <a:rPr sz="2000" spc="-10" dirty="0">
                <a:solidFill>
                  <a:srgbClr val="706F6F"/>
                </a:solidFill>
                <a:latin typeface="Trebuchet MS"/>
                <a:cs typeface="Trebuchet MS"/>
              </a:rPr>
              <a:t>the </a:t>
            </a:r>
            <a:r>
              <a:rPr sz="2000" spc="-5" dirty="0">
                <a:solidFill>
                  <a:srgbClr val="706F6F"/>
                </a:solidFill>
                <a:latin typeface="Trebuchet MS"/>
                <a:cs typeface="Trebuchet MS"/>
              </a:rPr>
              <a:t>balance</a:t>
            </a:r>
            <a:r>
              <a:rPr sz="2000" spc="35" dirty="0">
                <a:solidFill>
                  <a:srgbClr val="706F6F"/>
                </a:solidFill>
                <a:latin typeface="Trebuchet MS"/>
                <a:cs typeface="Trebuchet MS"/>
              </a:rPr>
              <a:t> </a:t>
            </a:r>
            <a:r>
              <a:rPr sz="2000" spc="-40" dirty="0">
                <a:solidFill>
                  <a:srgbClr val="706F6F"/>
                </a:solidFill>
                <a:latin typeface="Trebuchet MS"/>
                <a:cs typeface="Trebuchet MS"/>
              </a:rPr>
              <a:t>easily.</a:t>
            </a:r>
            <a:endParaRPr sz="20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Words>304</Words>
  <Application>Microsoft Office PowerPoint</Application>
  <PresentationFormat>Widescreen</PresentationFormat>
  <Paragraphs>36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Calibri</vt:lpstr>
      <vt:lpstr>Trebuchet MS</vt:lpstr>
      <vt:lpstr>Office Theme</vt:lpstr>
      <vt:lpstr>PowerPoint Presentation</vt:lpstr>
      <vt:lpstr>WHY USE PARENTPAY…</vt:lpstr>
      <vt:lpstr>WHAT HAPPENS NEXT…IT’S EASY</vt:lpstr>
      <vt:lpstr>Really helpful for school related payments ParentPay made my life as a busy mum so much easier.  Now I can pay for school trips and lunch in my own time  and I do not have to worry about cash.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lshoard.871</dc:creator>
  <cp:lastModifiedBy>Louise Woods</cp:lastModifiedBy>
  <cp:revision>6</cp:revision>
  <dcterms:created xsi:type="dcterms:W3CDTF">2019-02-01T14:50:25Z</dcterms:created>
  <dcterms:modified xsi:type="dcterms:W3CDTF">2020-09-18T10:39:40Z</dcterms:modified>
</cp:coreProperties>
</file>